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6858000" cx="12192000"/>
  <p:notesSz cx="6858000" cy="9144000"/>
  <p:embeddedFontLst>
    <p:embeddedFont>
      <p:font typeface="Titillium Web SemiBold"/>
      <p:regular r:id="rId45"/>
      <p:bold r:id="rId46"/>
      <p:italic r:id="rId47"/>
      <p:boldItalic r:id="rId48"/>
    </p:embeddedFont>
    <p:embeddedFont>
      <p:font typeface="Titillium Web"/>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pos="1780">
          <p15:clr>
            <a:srgbClr val="A4A3A4"/>
          </p15:clr>
        </p15:guide>
        <p15:guide id="3" orient="horz" pos="897">
          <p15:clr>
            <a:srgbClr val="9AA0A6"/>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53" roundtripDataSignature="AMtx7mhMFsN+Jz2+SAoa5RQEFztqjB1w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D5CD8F-02FB-4028-9969-FFFEDEADA4A5}">
  <a:tblStyle styleId="{ACD5CD8F-02FB-4028-9969-FFFEDEADA4A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5FC"/>
          </a:solidFill>
        </a:fill>
      </a:tcStyle>
    </a:wholeTbl>
    <a:band1H>
      <a:tcTxStyle b="off" i="off"/>
      <a:tcStyle>
        <a:fill>
          <a:solidFill>
            <a:srgbClr val="D4EAF8"/>
          </a:solidFill>
        </a:fill>
      </a:tcStyle>
    </a:band1H>
    <a:band2H>
      <a:tcTxStyle b="off" i="off"/>
    </a:band2H>
    <a:band1V>
      <a:tcTxStyle b="off" i="off"/>
      <a:tcStyle>
        <a:fill>
          <a:solidFill>
            <a:srgbClr val="D4EAF8"/>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1780"/>
        <p:guide pos="897"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TitilliumWebSemiBold-bold.fntdata"/><Relationship Id="rId45" Type="http://schemas.openxmlformats.org/officeDocument/2006/relationships/font" Target="fonts/TitilliumWeb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TitilliumWebSemiBold-boldItalic.fntdata"/><Relationship Id="rId47" Type="http://schemas.openxmlformats.org/officeDocument/2006/relationships/font" Target="fonts/TitilliumWebSemiBold-italic.fntdata"/><Relationship Id="rId49" Type="http://schemas.openxmlformats.org/officeDocument/2006/relationships/font" Target="fonts/TitilliumWeb-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TitilliumWeb-italic.fntdata"/><Relationship Id="rId50" Type="http://schemas.openxmlformats.org/officeDocument/2006/relationships/font" Target="fonts/TitilliumWeb-bold.fntdata"/><Relationship Id="rId53" Type="http://customschemas.google.com/relationships/presentationmetadata" Target="metadata"/><Relationship Id="rId52" Type="http://schemas.openxmlformats.org/officeDocument/2006/relationships/font" Target="fonts/TitilliumWeb-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nl-N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9970534d9_1_1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139970534d9_1_1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9970534d9_2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39970534d9_2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9970534d9_2_4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139970534d9_2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9970534d9_2_4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39970534d9_2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9970534d9_2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39970534d9_2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9970534d9_2_4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139970534d9_2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39970534d9_2_4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139970534d9_2_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9970534d9_2_4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139970534d9_2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9970534d9_2_4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139970534d9_2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9970534d9_2_5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139970534d9_2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9971624f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139971624f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9970534d9_1_13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39970534d9_1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9971624f0_2_5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139971624f0_2_5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9970534d9_2_5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139970534d9_2_5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39970534d9_2_5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139970534d9_2_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9970534d9_2_5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139970534d9_2_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39970534d9_2_5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139970534d9_2_5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39970534d9_2_5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139970534d9_2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39970534d9_2_6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139970534d9_2_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39970534d9_2_6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g139970534d9_2_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9971624f0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139971624f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39970534d9_2_6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139970534d9_2_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9970534d9_1_15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139970534d9_1_1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39970534d9_2_6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139970534d9_2_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39971624f0_2_9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139971624f0_2_9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9970534d9_2_6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139970534d9_2_6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39970534d9_2_6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139970534d9_2_6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9971624f0_2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139971624f0_2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3a77badb0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541" name="Google Shape;541;g13a77badb0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39970534d9_2_7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139970534d9_2_7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9970534d9_2_7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139970534d9_2_7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9970534d9_1_15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39970534d9_1_1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9970534d9_2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139970534d9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9970534d9_2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139970534d9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9970534d9_2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39970534d9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9970534d9_2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139970534d9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9970534d9_2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139970534d9_2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jpg"/><Relationship Id="rId3" Type="http://schemas.openxmlformats.org/officeDocument/2006/relationships/image" Target="../media/image47.pn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jpg"/><Relationship Id="rId3" Type="http://schemas.openxmlformats.org/officeDocument/2006/relationships/image" Target="../media/image47.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7.png"/><Relationship Id="rId8" Type="http://schemas.openxmlformats.org/officeDocument/2006/relationships/image" Target="../media/image1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2.png"/><Relationship Id="rId4" Type="http://schemas.openxmlformats.org/officeDocument/2006/relationships/image" Target="../media/image2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jpg"/><Relationship Id="rId3" Type="http://schemas.openxmlformats.org/officeDocument/2006/relationships/image" Target="../media/image39.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g"/><Relationship Id="rId3" Type="http://schemas.openxmlformats.org/officeDocument/2006/relationships/image" Target="../media/image39.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9.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 Id="rId4" Type="http://schemas.openxmlformats.org/officeDocument/2006/relationships/image" Target="../media/image2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6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0.png"/><Relationship Id="rId4"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Cover 02">
    <p:spTree>
      <p:nvGrpSpPr>
        <p:cNvPr id="10" name="Shape 10"/>
        <p:cNvGrpSpPr/>
        <p:nvPr/>
      </p:nvGrpSpPr>
      <p:grpSpPr>
        <a:xfrm>
          <a:off x="0" y="0"/>
          <a:ext cx="0" cy="0"/>
          <a:chOff x="0" y="0"/>
          <a:chExt cx="0" cy="0"/>
        </a:xfrm>
      </p:grpSpPr>
      <p:sp>
        <p:nvSpPr>
          <p:cNvPr id="11" name="Google Shape;11;p17"/>
          <p:cNvSpPr txBox="1"/>
          <p:nvPr>
            <p:ph idx="1" type="body"/>
          </p:nvPr>
        </p:nvSpPr>
        <p:spPr>
          <a:xfrm>
            <a:off x="434430" y="4221088"/>
            <a:ext cx="5760000"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7"/>
          <p:cNvSpPr txBox="1"/>
          <p:nvPr>
            <p:ph idx="2" type="body"/>
          </p:nvPr>
        </p:nvSpPr>
        <p:spPr>
          <a:xfrm>
            <a:off x="434430" y="3501008"/>
            <a:ext cx="5760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17"/>
          <p:cNvSpPr/>
          <p:nvPr>
            <p:ph idx="3" type="pic"/>
          </p:nvPr>
        </p:nvSpPr>
        <p:spPr>
          <a:xfrm>
            <a:off x="6716587" y="1771536"/>
            <a:ext cx="7368054" cy="7368054"/>
          </a:xfrm>
          <a:prstGeom prst="ellipse">
            <a:avLst/>
          </a:prstGeom>
          <a:noFill/>
          <a:ln>
            <a:noFill/>
          </a:ln>
        </p:spPr>
      </p:sp>
      <p:sp>
        <p:nvSpPr>
          <p:cNvPr id="14" name="Google Shape;14;p17"/>
          <p:cNvSpPr/>
          <p:nvPr/>
        </p:nvSpPr>
        <p:spPr>
          <a:xfrm>
            <a:off x="6188146" y="1243095"/>
            <a:ext cx="8424936" cy="8424936"/>
          </a:xfrm>
          <a:prstGeom prst="donut">
            <a:avLst>
              <a:gd fmla="val 3102" name="adj"/>
            </a:avLst>
          </a:prstGeom>
          <a:solidFill>
            <a:srgbClr val="58595B">
              <a:alpha val="2352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10;&#10;Description automatically generated" id="15" name="Google Shape;15;p17"/>
          <p:cNvPicPr preferRelativeResize="0"/>
          <p:nvPr/>
        </p:nvPicPr>
        <p:blipFill rotWithShape="1">
          <a:blip r:embed="rId2">
            <a:alphaModFix/>
          </a:blip>
          <a:srcRect b="0" l="0" r="0" t="0"/>
          <a:stretch/>
        </p:blipFill>
        <p:spPr>
          <a:xfrm>
            <a:off x="546190" y="423866"/>
            <a:ext cx="1617078" cy="535456"/>
          </a:xfrm>
          <a:prstGeom prst="rect">
            <a:avLst/>
          </a:prstGeom>
          <a:noFill/>
          <a:ln>
            <a:noFill/>
          </a:ln>
        </p:spPr>
      </p:pic>
      <p:pic>
        <p:nvPicPr>
          <p:cNvPr descr="A black and white logo&#10;&#10;Description automatically generated with low confidence" id="16" name="Google Shape;16;p17"/>
          <p:cNvPicPr preferRelativeResize="0"/>
          <p:nvPr/>
        </p:nvPicPr>
        <p:blipFill rotWithShape="1">
          <a:blip r:embed="rId3">
            <a:alphaModFix/>
          </a:blip>
          <a:srcRect b="0" l="0" r="0" t="0"/>
          <a:stretch/>
        </p:blipFill>
        <p:spPr>
          <a:xfrm>
            <a:off x="9479788" y="606244"/>
            <a:ext cx="1105373" cy="321386"/>
          </a:xfrm>
          <a:prstGeom prst="rect">
            <a:avLst/>
          </a:prstGeom>
          <a:noFill/>
          <a:ln>
            <a:noFill/>
          </a:ln>
        </p:spPr>
      </p:pic>
      <p:pic>
        <p:nvPicPr>
          <p:cNvPr descr="Logo&#10;&#10;Description automatically generated" id="17" name="Google Shape;17;p17"/>
          <p:cNvPicPr preferRelativeResize="0"/>
          <p:nvPr/>
        </p:nvPicPr>
        <p:blipFill rotWithShape="1">
          <a:blip r:embed="rId4">
            <a:alphaModFix/>
          </a:blip>
          <a:srcRect b="0" l="0" r="0" t="0"/>
          <a:stretch/>
        </p:blipFill>
        <p:spPr>
          <a:xfrm>
            <a:off x="7156647" y="589196"/>
            <a:ext cx="925237" cy="317413"/>
          </a:xfrm>
          <a:prstGeom prst="rect">
            <a:avLst/>
          </a:prstGeom>
          <a:noFill/>
          <a:ln>
            <a:noFill/>
          </a:ln>
        </p:spPr>
      </p:pic>
      <p:pic>
        <p:nvPicPr>
          <p:cNvPr descr="Logo&#10;&#10;Description automatically generated" id="18" name="Google Shape;18;p17"/>
          <p:cNvPicPr preferRelativeResize="0"/>
          <p:nvPr/>
        </p:nvPicPr>
        <p:blipFill rotWithShape="1">
          <a:blip r:embed="rId5">
            <a:alphaModFix/>
          </a:blip>
          <a:srcRect b="0" l="0" r="0" t="0"/>
          <a:stretch/>
        </p:blipFill>
        <p:spPr>
          <a:xfrm>
            <a:off x="11166990" y="578200"/>
            <a:ext cx="495200" cy="332874"/>
          </a:xfrm>
          <a:prstGeom prst="rect">
            <a:avLst/>
          </a:prstGeom>
          <a:noFill/>
          <a:ln>
            <a:noFill/>
          </a:ln>
        </p:spPr>
      </p:pic>
      <p:pic>
        <p:nvPicPr>
          <p:cNvPr descr="Icon&#10;&#10;Description automatically generated with low confidence" id="19" name="Google Shape;19;p17"/>
          <p:cNvPicPr preferRelativeResize="0"/>
          <p:nvPr/>
        </p:nvPicPr>
        <p:blipFill rotWithShape="1">
          <a:blip r:embed="rId6">
            <a:alphaModFix/>
          </a:blip>
          <a:srcRect b="0" l="0" r="0" t="0"/>
          <a:stretch/>
        </p:blipFill>
        <p:spPr>
          <a:xfrm>
            <a:off x="8545052" y="346240"/>
            <a:ext cx="486134" cy="647413"/>
          </a:xfrm>
          <a:prstGeom prst="rect">
            <a:avLst/>
          </a:prstGeom>
          <a:noFill/>
          <a:ln>
            <a:noFill/>
          </a:ln>
        </p:spPr>
      </p:pic>
      <p:pic>
        <p:nvPicPr>
          <p:cNvPr descr="A black sign with white text&#10;&#10;Description automatically generated" id="20" name="Google Shape;20;p17"/>
          <p:cNvPicPr preferRelativeResize="0"/>
          <p:nvPr/>
        </p:nvPicPr>
        <p:blipFill rotWithShape="1">
          <a:blip r:embed="rId7">
            <a:alphaModFix/>
          </a:blip>
          <a:srcRect b="0" l="0" r="0" t="0"/>
          <a:stretch/>
        </p:blipFill>
        <p:spPr>
          <a:xfrm>
            <a:off x="2670771" y="578200"/>
            <a:ext cx="1386632" cy="317280"/>
          </a:xfrm>
          <a:prstGeom prst="rect">
            <a:avLst/>
          </a:prstGeom>
          <a:noFill/>
          <a:ln>
            <a:noFill/>
          </a:ln>
        </p:spPr>
      </p:pic>
      <p:pic>
        <p:nvPicPr>
          <p:cNvPr descr="A picture containing computer, keyboard, laptop, food&#10;&#10;Description automatically generated" id="21" name="Google Shape;21;p17"/>
          <p:cNvPicPr preferRelativeResize="0"/>
          <p:nvPr/>
        </p:nvPicPr>
        <p:blipFill rotWithShape="1">
          <a:blip r:embed="rId8">
            <a:alphaModFix/>
          </a:blip>
          <a:srcRect b="0" l="0" r="0" t="0"/>
          <a:stretch/>
        </p:blipFill>
        <p:spPr>
          <a:xfrm>
            <a:off x="4564906" y="521268"/>
            <a:ext cx="2227649" cy="444033"/>
          </a:xfrm>
          <a:prstGeom prst="rect">
            <a:avLst/>
          </a:prstGeom>
          <a:noFill/>
          <a:ln>
            <a:noFill/>
          </a:ln>
        </p:spPr>
      </p:pic>
      <p:pic>
        <p:nvPicPr>
          <p:cNvPr descr="Text&#10;&#10;Description automatically generated" id="22" name="Google Shape;22;p17"/>
          <p:cNvPicPr preferRelativeResize="0"/>
          <p:nvPr/>
        </p:nvPicPr>
        <p:blipFill rotWithShape="1">
          <a:blip r:embed="rId9">
            <a:alphaModFix/>
          </a:blip>
          <a:srcRect b="0" l="0" r="0" t="0"/>
          <a:stretch/>
        </p:blipFill>
        <p:spPr>
          <a:xfrm>
            <a:off x="582951" y="1175346"/>
            <a:ext cx="1614754" cy="3641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1">
  <p:cSld name="Full Page 1">
    <p:bg>
      <p:bgPr>
        <a:solidFill>
          <a:srgbClr val="EF4D9B"/>
        </a:solidFill>
      </p:bgPr>
    </p:bg>
    <p:spTree>
      <p:nvGrpSpPr>
        <p:cNvPr id="87" name="Shape 87"/>
        <p:cNvGrpSpPr/>
        <p:nvPr/>
      </p:nvGrpSpPr>
      <p:grpSpPr>
        <a:xfrm>
          <a:off x="0" y="0"/>
          <a:ext cx="0" cy="0"/>
          <a:chOff x="0" y="0"/>
          <a:chExt cx="0" cy="0"/>
        </a:xfrm>
      </p:grpSpPr>
      <p:sp>
        <p:nvSpPr>
          <p:cNvPr id="88" name="Google Shape;88;g139971624f0_2_975"/>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g139971624f0_2_975"/>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Google Shape;90;g139971624f0_2_97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91" name="Google Shape;91;g139971624f0_2_975"/>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pic>
        <p:nvPicPr>
          <p:cNvPr id="92" name="Google Shape;92;g139971624f0_2_975"/>
          <p:cNvPicPr preferRelativeResize="0"/>
          <p:nvPr/>
        </p:nvPicPr>
        <p:blipFill rotWithShape="1">
          <a:blip r:embed="rId3">
            <a:alphaModFix/>
          </a:blip>
          <a:srcRect b="0" l="0" r="0" t="0"/>
          <a:stretch/>
        </p:blipFill>
        <p:spPr>
          <a:xfrm>
            <a:off x="9825038" y="3884043"/>
            <a:ext cx="1838325" cy="301738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2">
  <p:cSld name="Full page 2">
    <p:spTree>
      <p:nvGrpSpPr>
        <p:cNvPr id="93" name="Shape 93"/>
        <p:cNvGrpSpPr/>
        <p:nvPr/>
      </p:nvGrpSpPr>
      <p:grpSpPr>
        <a:xfrm>
          <a:off x="0" y="0"/>
          <a:ext cx="0" cy="0"/>
          <a:chOff x="0" y="0"/>
          <a:chExt cx="0" cy="0"/>
        </a:xfrm>
      </p:grpSpPr>
      <p:sp>
        <p:nvSpPr>
          <p:cNvPr id="94" name="Google Shape;94;g139971624f0_2_98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95" name="Google Shape;95;g139971624f0_2_981"/>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96" name="Google Shape;96;g139971624f0_2_981"/>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 name="Google Shape;97;g139971624f0_2_981"/>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Icon&#10;&#10;Description automatically generated" id="98" name="Google Shape;98;g139971624f0_2_981"/>
          <p:cNvPicPr preferRelativeResize="0"/>
          <p:nvPr/>
        </p:nvPicPr>
        <p:blipFill rotWithShape="1">
          <a:blip r:embed="rId3">
            <a:alphaModFix/>
          </a:blip>
          <a:srcRect b="0" l="0" r="0" t="0"/>
          <a:stretch/>
        </p:blipFill>
        <p:spPr>
          <a:xfrm>
            <a:off x="9831161" y="3876675"/>
            <a:ext cx="1844344" cy="3032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rgbClr val="5D247F"/>
        </a:solidFill>
      </p:bgPr>
    </p:bg>
    <p:spTree>
      <p:nvGrpSpPr>
        <p:cNvPr id="99" name="Shape 99"/>
        <p:cNvGrpSpPr/>
        <p:nvPr/>
      </p:nvGrpSpPr>
      <p:grpSpPr>
        <a:xfrm>
          <a:off x="0" y="0"/>
          <a:ext cx="0" cy="0"/>
          <a:chOff x="0" y="0"/>
          <a:chExt cx="0" cy="0"/>
        </a:xfrm>
      </p:grpSpPr>
      <p:sp>
        <p:nvSpPr>
          <p:cNvPr id="100" name="Google Shape;100;g139971624f0_2_987"/>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g139971624f0_2_987"/>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picture containing nature&#10;&#10;Description automatically generated" id="102" name="Google Shape;102;g139971624f0_2_987"/>
          <p:cNvPicPr preferRelativeResize="0"/>
          <p:nvPr/>
        </p:nvPicPr>
        <p:blipFill rotWithShape="1">
          <a:blip r:embed="rId2">
            <a:alphaModFix/>
          </a:blip>
          <a:srcRect b="0" l="0" r="0" t="0"/>
          <a:stretch/>
        </p:blipFill>
        <p:spPr>
          <a:xfrm>
            <a:off x="6784984" y="-321700"/>
            <a:ext cx="5570760" cy="5570760"/>
          </a:xfrm>
          <a:prstGeom prst="rect">
            <a:avLst/>
          </a:prstGeom>
          <a:noFill/>
          <a:ln>
            <a:noFill/>
          </a:ln>
        </p:spPr>
      </p:pic>
      <p:sp>
        <p:nvSpPr>
          <p:cNvPr id="103" name="Google Shape;103;g139971624f0_2_98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04" name="Google Shape;104;g139971624f0_2_987"/>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rgbClr val="00ABA5"/>
        </a:solidFill>
      </p:bgPr>
    </p:bg>
    <p:spTree>
      <p:nvGrpSpPr>
        <p:cNvPr id="105" name="Shape 105"/>
        <p:cNvGrpSpPr/>
        <p:nvPr/>
      </p:nvGrpSpPr>
      <p:grpSpPr>
        <a:xfrm>
          <a:off x="0" y="0"/>
          <a:ext cx="0" cy="0"/>
          <a:chOff x="0" y="0"/>
          <a:chExt cx="0" cy="0"/>
        </a:xfrm>
      </p:grpSpPr>
      <p:pic>
        <p:nvPicPr>
          <p:cNvPr descr="Icon&#10;&#10;Description automatically generated with low confidence" id="106" name="Google Shape;106;g139971624f0_2_993"/>
          <p:cNvPicPr preferRelativeResize="0"/>
          <p:nvPr/>
        </p:nvPicPr>
        <p:blipFill rotWithShape="1">
          <a:blip r:embed="rId2">
            <a:alphaModFix/>
          </a:blip>
          <a:srcRect b="0" l="0" r="0" t="0"/>
          <a:stretch/>
        </p:blipFill>
        <p:spPr>
          <a:xfrm>
            <a:off x="6868884" y="-311867"/>
            <a:ext cx="5634016" cy="5634016"/>
          </a:xfrm>
          <a:prstGeom prst="rect">
            <a:avLst/>
          </a:prstGeom>
          <a:noFill/>
          <a:ln>
            <a:noFill/>
          </a:ln>
        </p:spPr>
      </p:pic>
      <p:sp>
        <p:nvSpPr>
          <p:cNvPr id="107" name="Google Shape;107;g139971624f0_2_99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sp>
        <p:nvSpPr>
          <p:cNvPr id="108" name="Google Shape;108;g139971624f0_2_993"/>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g139971624f0_2_993"/>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screenshot of a computer&#10;&#10;Description automatically generated with low confidence" id="110" name="Google Shape;110;g139971624f0_2_993"/>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11" name="Shape 111"/>
        <p:cNvGrpSpPr/>
        <p:nvPr/>
      </p:nvGrpSpPr>
      <p:grpSpPr>
        <a:xfrm>
          <a:off x="0" y="0"/>
          <a:ext cx="0" cy="0"/>
          <a:chOff x="0" y="0"/>
          <a:chExt cx="0" cy="0"/>
        </a:xfrm>
      </p:grpSpPr>
      <p:pic>
        <p:nvPicPr>
          <p:cNvPr descr="A collage of a baby&#10;&#10;Description automatically generated with low confidence" id="112" name="Google Shape;112;g139971624f0_2_999"/>
          <p:cNvPicPr preferRelativeResize="0"/>
          <p:nvPr/>
        </p:nvPicPr>
        <p:blipFill rotWithShape="1">
          <a:blip r:embed="rId2">
            <a:alphaModFix/>
          </a:blip>
          <a:srcRect b="0" l="0" r="0" t="0"/>
          <a:stretch/>
        </p:blipFill>
        <p:spPr>
          <a:xfrm>
            <a:off x="6834389" y="-262234"/>
            <a:ext cx="5611067" cy="5621962"/>
          </a:xfrm>
          <a:prstGeom prst="rect">
            <a:avLst/>
          </a:prstGeom>
          <a:noFill/>
          <a:ln>
            <a:noFill/>
          </a:ln>
        </p:spPr>
      </p:pic>
      <p:sp>
        <p:nvSpPr>
          <p:cNvPr id="113" name="Google Shape;113;g139971624f0_2_99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114" name="Google Shape;114;g139971624f0_2_999"/>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1800"/>
              <a:buFont typeface="Arial"/>
              <a:buNone/>
              <a:defRPr b="0" i="0" sz="1800" u="none" cap="none" strike="noStrike">
                <a:solidFill>
                  <a:srgbClr val="1D4F9D"/>
                </a:solidFill>
                <a:latin typeface="Arial"/>
                <a:ea typeface="Arial"/>
                <a:cs typeface="Arial"/>
                <a:sym typeface="Arial"/>
              </a:defRPr>
            </a:lvl1pPr>
            <a:lvl2pPr indent="-381000" lvl="1" marL="914400" marR="0" rtl="0" algn="l">
              <a:lnSpc>
                <a:spcPct val="90000"/>
              </a:lnSpc>
              <a:spcBef>
                <a:spcPts val="500"/>
              </a:spcBef>
              <a:spcAft>
                <a:spcPts val="0"/>
              </a:spcAft>
              <a:buClr>
                <a:srgbClr val="1D4F9D"/>
              </a:buClr>
              <a:buSzPts val="2400"/>
              <a:buFont typeface="Arial"/>
              <a:buChar char="•"/>
              <a:defRPr b="0" i="0" sz="2400" u="none" cap="none" strike="noStrike">
                <a:solidFill>
                  <a:srgbClr val="1D4F9D"/>
                </a:solidFill>
                <a:latin typeface="Arial"/>
                <a:ea typeface="Arial"/>
                <a:cs typeface="Arial"/>
                <a:sym typeface="Arial"/>
              </a:defRPr>
            </a:lvl2pPr>
            <a:lvl3pPr indent="-355600" lvl="2" marL="1371600" marR="0" rtl="0" algn="l">
              <a:lnSpc>
                <a:spcPct val="90000"/>
              </a:lnSpc>
              <a:spcBef>
                <a:spcPts val="500"/>
              </a:spcBef>
              <a:spcAft>
                <a:spcPts val="0"/>
              </a:spcAft>
              <a:buClr>
                <a:srgbClr val="1D4F9D"/>
              </a:buClr>
              <a:buSzPts val="2000"/>
              <a:buFont typeface="Arial"/>
              <a:buChar char="•"/>
              <a:defRPr b="0" i="0" sz="2000" u="none" cap="none" strike="noStrike">
                <a:solidFill>
                  <a:srgbClr val="1D4F9D"/>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 name="Google Shape;115;g139971624f0_2_999"/>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D247F"/>
              </a:buClr>
              <a:buSzPts val="4800"/>
              <a:buFont typeface="Arial"/>
              <a:buNone/>
              <a:defRPr b="1" i="0" sz="4800" u="none" cap="none" strike="noStrike">
                <a:solidFill>
                  <a:srgbClr val="5D247F"/>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medium confidence" id="116" name="Google Shape;116;g139971624f0_2_999"/>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page 2">
  <p:cSld name="1_Full page 2">
    <p:spTree>
      <p:nvGrpSpPr>
        <p:cNvPr id="117" name="Shape 117"/>
        <p:cNvGrpSpPr/>
        <p:nvPr/>
      </p:nvGrpSpPr>
      <p:grpSpPr>
        <a:xfrm>
          <a:off x="0" y="0"/>
          <a:ext cx="0" cy="0"/>
          <a:chOff x="0" y="0"/>
          <a:chExt cx="0" cy="0"/>
        </a:xfrm>
      </p:grpSpPr>
      <p:sp>
        <p:nvSpPr>
          <p:cNvPr id="118" name="Google Shape;118;g139971624f0_2_100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19" name="Google Shape;119;g139971624f0_2_1005"/>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120" name="Google Shape;120;g139971624f0_2_1005"/>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rgbClr val="5D247F"/>
        </a:solidFill>
      </p:bgPr>
    </p:bg>
    <p:spTree>
      <p:nvGrpSpPr>
        <p:cNvPr id="121" name="Shape 121"/>
        <p:cNvGrpSpPr/>
        <p:nvPr/>
      </p:nvGrpSpPr>
      <p:grpSpPr>
        <a:xfrm>
          <a:off x="0" y="0"/>
          <a:ext cx="0" cy="0"/>
          <a:chOff x="0" y="0"/>
          <a:chExt cx="0" cy="0"/>
        </a:xfrm>
      </p:grpSpPr>
      <p:sp>
        <p:nvSpPr>
          <p:cNvPr id="122" name="Google Shape;122;g139971624f0_2_100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23" name="Google Shape;123;g139971624f0_2_1009"/>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124" name="Google Shape;124;g139971624f0_2_1009"/>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ext 1">
  <p:cSld name="Image Text 1">
    <p:bg>
      <p:bgPr>
        <a:solidFill>
          <a:srgbClr val="EF4D9B"/>
        </a:solidFill>
      </p:bgPr>
    </p:bg>
    <p:spTree>
      <p:nvGrpSpPr>
        <p:cNvPr id="125" name="Shape 125"/>
        <p:cNvGrpSpPr/>
        <p:nvPr/>
      </p:nvGrpSpPr>
      <p:grpSpPr>
        <a:xfrm>
          <a:off x="0" y="0"/>
          <a:ext cx="0" cy="0"/>
          <a:chOff x="0" y="0"/>
          <a:chExt cx="0" cy="0"/>
        </a:xfrm>
      </p:grpSpPr>
      <p:pic>
        <p:nvPicPr>
          <p:cNvPr descr="A picture containing onion, vegetable, plate, pink&#10;&#10;Description automatically generated" id="126" name="Google Shape;126;g139971624f0_2_1013"/>
          <p:cNvPicPr preferRelativeResize="0"/>
          <p:nvPr/>
        </p:nvPicPr>
        <p:blipFill rotWithShape="1">
          <a:blip r:embed="rId2">
            <a:alphaModFix/>
          </a:blip>
          <a:srcRect b="0" l="11932" r="21253" t="0"/>
          <a:stretch/>
        </p:blipFill>
        <p:spPr>
          <a:xfrm>
            <a:off x="0" y="0"/>
            <a:ext cx="6865938" cy="6858000"/>
          </a:xfrm>
          <a:prstGeom prst="rect">
            <a:avLst/>
          </a:prstGeom>
          <a:noFill/>
          <a:ln>
            <a:noFill/>
          </a:ln>
        </p:spPr>
      </p:pic>
      <p:pic>
        <p:nvPicPr>
          <p:cNvPr descr="Shape, rectangle&#10;&#10;Description automatically generated" id="127" name="Google Shape;127;g139971624f0_2_1013"/>
          <p:cNvPicPr preferRelativeResize="0"/>
          <p:nvPr/>
        </p:nvPicPr>
        <p:blipFill rotWithShape="1">
          <a:blip r:embed="rId3">
            <a:alphaModFix/>
          </a:blip>
          <a:srcRect b="0" l="0" r="0" t="0"/>
          <a:stretch/>
        </p:blipFill>
        <p:spPr>
          <a:xfrm>
            <a:off x="64294" y="58738"/>
            <a:ext cx="6742112" cy="6740525"/>
          </a:xfrm>
          <a:prstGeom prst="rect">
            <a:avLst/>
          </a:prstGeom>
          <a:noFill/>
          <a:ln>
            <a:noFill/>
          </a:ln>
        </p:spPr>
      </p:pic>
      <p:sp>
        <p:nvSpPr>
          <p:cNvPr id="128" name="Google Shape;128;g139971624f0_2_1013"/>
          <p:cNvSpPr txBox="1"/>
          <p:nvPr>
            <p:ph idx="1" type="body"/>
          </p:nvPr>
        </p:nvSpPr>
        <p:spPr>
          <a:xfrm>
            <a:off x="738061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g139971624f0_2_1013"/>
          <p:cNvSpPr txBox="1"/>
          <p:nvPr>
            <p:ph idx="2" type="body"/>
          </p:nvPr>
        </p:nvSpPr>
        <p:spPr>
          <a:xfrm>
            <a:off x="739313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g139971624f0_2_101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31" name="Google Shape;131;g139971624f0_2_1013"/>
          <p:cNvPicPr preferRelativeResize="0"/>
          <p:nvPr/>
        </p:nvPicPr>
        <p:blipFill rotWithShape="1">
          <a:blip r:embed="rId4">
            <a:alphaModFix/>
          </a:blip>
          <a:srcRect b="0" l="0" r="0" t="0"/>
          <a:stretch/>
        </p:blipFill>
        <p:spPr>
          <a:xfrm>
            <a:off x="7381801" y="6136545"/>
            <a:ext cx="2786201" cy="468588"/>
          </a:xfrm>
          <a:prstGeom prst="rect">
            <a:avLst/>
          </a:prstGeom>
          <a:noFill/>
          <a:ln>
            <a:noFill/>
          </a:ln>
        </p:spPr>
      </p:pic>
      <p:sp>
        <p:nvSpPr>
          <p:cNvPr id="132" name="Google Shape;132;g139971624f0_2_1013"/>
          <p:cNvSpPr txBox="1"/>
          <p:nvPr/>
        </p:nvSpPr>
        <p:spPr>
          <a:xfrm>
            <a:off x="956930" y="-850605"/>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ext 2">
  <p:cSld name="Image Text 2">
    <p:bg>
      <p:bgPr>
        <a:solidFill>
          <a:srgbClr val="5D247F"/>
        </a:solidFill>
      </p:bgPr>
    </p:bg>
    <p:spTree>
      <p:nvGrpSpPr>
        <p:cNvPr id="133" name="Shape 133"/>
        <p:cNvGrpSpPr/>
        <p:nvPr/>
      </p:nvGrpSpPr>
      <p:grpSpPr>
        <a:xfrm>
          <a:off x="0" y="0"/>
          <a:ext cx="0" cy="0"/>
          <a:chOff x="0" y="0"/>
          <a:chExt cx="0" cy="0"/>
        </a:xfrm>
      </p:grpSpPr>
      <p:pic>
        <p:nvPicPr>
          <p:cNvPr descr="A picture containing person, food, dish&#10;&#10;Description automatically generated" id="134" name="Google Shape;134;g139971624f0_2_1021"/>
          <p:cNvPicPr preferRelativeResize="0"/>
          <p:nvPr/>
        </p:nvPicPr>
        <p:blipFill rotWithShape="1">
          <a:blip r:embed="rId2">
            <a:alphaModFix/>
          </a:blip>
          <a:srcRect b="0" l="18498" r="14768" t="0"/>
          <a:stretch/>
        </p:blipFill>
        <p:spPr>
          <a:xfrm>
            <a:off x="5329237" y="0"/>
            <a:ext cx="6862760" cy="6858002"/>
          </a:xfrm>
          <a:prstGeom prst="rect">
            <a:avLst/>
          </a:prstGeom>
          <a:noFill/>
          <a:ln>
            <a:noFill/>
          </a:ln>
        </p:spPr>
      </p:pic>
      <p:pic>
        <p:nvPicPr>
          <p:cNvPr descr="Shape, rectangle&#10;&#10;Description automatically generated" id="135" name="Google Shape;135;g139971624f0_2_1021"/>
          <p:cNvPicPr preferRelativeResize="0"/>
          <p:nvPr/>
        </p:nvPicPr>
        <p:blipFill rotWithShape="1">
          <a:blip r:embed="rId3">
            <a:alphaModFix/>
          </a:blip>
          <a:srcRect b="0" l="0" r="0" t="0"/>
          <a:stretch/>
        </p:blipFill>
        <p:spPr>
          <a:xfrm>
            <a:off x="5391150" y="58738"/>
            <a:ext cx="6742112" cy="6740525"/>
          </a:xfrm>
          <a:prstGeom prst="rect">
            <a:avLst/>
          </a:prstGeom>
          <a:noFill/>
          <a:ln>
            <a:noFill/>
          </a:ln>
        </p:spPr>
      </p:pic>
      <p:sp>
        <p:nvSpPr>
          <p:cNvPr id="136" name="Google Shape;136;g139971624f0_2_1021"/>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 name="Google Shape;137;g139971624f0_2_1021"/>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 name="Google Shape;138;g139971624f0_2_102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39" name="Google Shape;139;g139971624f0_2_1021"/>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rame 1">
  <p:cSld name="Text Frame 1">
    <p:bg>
      <p:bgPr>
        <a:solidFill>
          <a:srgbClr val="5D247F"/>
        </a:solidFill>
      </p:bgPr>
    </p:bg>
    <p:spTree>
      <p:nvGrpSpPr>
        <p:cNvPr id="140" name="Shape 140"/>
        <p:cNvGrpSpPr/>
        <p:nvPr/>
      </p:nvGrpSpPr>
      <p:grpSpPr>
        <a:xfrm>
          <a:off x="0" y="0"/>
          <a:ext cx="0" cy="0"/>
          <a:chOff x="0" y="0"/>
          <a:chExt cx="0" cy="0"/>
        </a:xfrm>
      </p:grpSpPr>
      <p:pic>
        <p:nvPicPr>
          <p:cNvPr descr="Shape, rectangle&#10;&#10;Description automatically generated" id="141" name="Google Shape;141;g139971624f0_2_1028"/>
          <p:cNvPicPr preferRelativeResize="0"/>
          <p:nvPr/>
        </p:nvPicPr>
        <p:blipFill rotWithShape="1">
          <a:blip r:embed="rId2">
            <a:alphaModFix/>
          </a:blip>
          <a:srcRect b="0" l="0" r="0" t="0"/>
          <a:stretch/>
        </p:blipFill>
        <p:spPr>
          <a:xfrm>
            <a:off x="5391150" y="58738"/>
            <a:ext cx="6742112" cy="6740525"/>
          </a:xfrm>
          <a:prstGeom prst="rect">
            <a:avLst/>
          </a:prstGeom>
          <a:noFill/>
          <a:ln>
            <a:noFill/>
          </a:ln>
        </p:spPr>
      </p:pic>
      <p:sp>
        <p:nvSpPr>
          <p:cNvPr id="142" name="Google Shape;142;g139971624f0_2_1028"/>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g139971624f0_2_1028"/>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 name="Google Shape;144;g139971624f0_2_102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45" name="Google Shape;145;g139971624f0_2_102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Cover 01">
    <p:spTree>
      <p:nvGrpSpPr>
        <p:cNvPr id="23" name="Shape 23"/>
        <p:cNvGrpSpPr/>
        <p:nvPr/>
      </p:nvGrpSpPr>
      <p:grpSpPr>
        <a:xfrm>
          <a:off x="0" y="0"/>
          <a:ext cx="0" cy="0"/>
          <a:chOff x="0" y="0"/>
          <a:chExt cx="0" cy="0"/>
        </a:xfrm>
      </p:grpSpPr>
      <p:sp>
        <p:nvSpPr>
          <p:cNvPr id="24" name="Google Shape;24;p28"/>
          <p:cNvSpPr/>
          <p:nvPr>
            <p:ph idx="2" type="pic"/>
          </p:nvPr>
        </p:nvSpPr>
        <p:spPr>
          <a:xfrm>
            <a:off x="6889840" y="-1251520"/>
            <a:ext cx="6044400" cy="6045583"/>
          </a:xfrm>
          <a:prstGeom prst="ellipse">
            <a:avLst/>
          </a:prstGeom>
          <a:noFill/>
          <a:ln>
            <a:noFill/>
          </a:ln>
        </p:spPr>
      </p:sp>
      <p:sp>
        <p:nvSpPr>
          <p:cNvPr id="25" name="Google Shape;25;p28"/>
          <p:cNvSpPr/>
          <p:nvPr/>
        </p:nvSpPr>
        <p:spPr>
          <a:xfrm>
            <a:off x="6456040" y="-1685113"/>
            <a:ext cx="6912000" cy="6912768"/>
          </a:xfrm>
          <a:prstGeom prst="donut">
            <a:avLst>
              <a:gd fmla="val 3102" name="adj"/>
            </a:avLst>
          </a:prstGeom>
          <a:solidFill>
            <a:srgbClr val="58595B">
              <a:alpha val="2352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 black and white logo&#10;&#10;Description automatically generated with low confidence" id="26" name="Google Shape;26;p28"/>
          <p:cNvPicPr preferRelativeResize="0"/>
          <p:nvPr/>
        </p:nvPicPr>
        <p:blipFill rotWithShape="1">
          <a:blip r:embed="rId2">
            <a:alphaModFix/>
          </a:blip>
          <a:srcRect b="0" l="0" r="0" t="0"/>
          <a:stretch/>
        </p:blipFill>
        <p:spPr>
          <a:xfrm>
            <a:off x="8623864" y="5918732"/>
            <a:ext cx="1319978" cy="383782"/>
          </a:xfrm>
          <a:prstGeom prst="rect">
            <a:avLst/>
          </a:prstGeom>
          <a:noFill/>
          <a:ln>
            <a:noFill/>
          </a:ln>
        </p:spPr>
      </p:pic>
      <p:pic>
        <p:nvPicPr>
          <p:cNvPr descr="Logo&#10;&#10;Description automatically generated" id="27" name="Google Shape;27;p28"/>
          <p:cNvPicPr preferRelativeResize="0"/>
          <p:nvPr/>
        </p:nvPicPr>
        <p:blipFill rotWithShape="1">
          <a:blip r:embed="rId3">
            <a:alphaModFix/>
          </a:blip>
          <a:srcRect b="0" l="0" r="0" t="0"/>
          <a:stretch/>
        </p:blipFill>
        <p:spPr>
          <a:xfrm>
            <a:off x="5805467" y="5910028"/>
            <a:ext cx="1104869" cy="379037"/>
          </a:xfrm>
          <a:prstGeom prst="rect">
            <a:avLst/>
          </a:prstGeom>
          <a:noFill/>
          <a:ln>
            <a:noFill/>
          </a:ln>
        </p:spPr>
      </p:pic>
      <p:pic>
        <p:nvPicPr>
          <p:cNvPr descr="Logo&#10;&#10;Description automatically generated" id="28" name="Google Shape;28;p28"/>
          <p:cNvPicPr preferRelativeResize="0"/>
          <p:nvPr/>
        </p:nvPicPr>
        <p:blipFill rotWithShape="1">
          <a:blip r:embed="rId4">
            <a:alphaModFix/>
          </a:blip>
          <a:srcRect b="0" l="0" r="0" t="0"/>
          <a:stretch/>
        </p:blipFill>
        <p:spPr>
          <a:xfrm>
            <a:off x="10760162" y="5909594"/>
            <a:ext cx="591342" cy="397500"/>
          </a:xfrm>
          <a:prstGeom prst="rect">
            <a:avLst/>
          </a:prstGeom>
          <a:noFill/>
          <a:ln>
            <a:noFill/>
          </a:ln>
        </p:spPr>
      </p:pic>
      <p:pic>
        <p:nvPicPr>
          <p:cNvPr descr="Icon&#10;&#10;Description automatically generated with low confidence" id="29" name="Google Shape;29;p28"/>
          <p:cNvPicPr preferRelativeResize="0"/>
          <p:nvPr/>
        </p:nvPicPr>
        <p:blipFill rotWithShape="1">
          <a:blip r:embed="rId5">
            <a:alphaModFix/>
          </a:blip>
          <a:srcRect b="0" l="0" r="0" t="0"/>
          <a:stretch/>
        </p:blipFill>
        <p:spPr>
          <a:xfrm>
            <a:off x="7476842" y="5643233"/>
            <a:ext cx="580516" cy="773106"/>
          </a:xfrm>
          <a:prstGeom prst="rect">
            <a:avLst/>
          </a:prstGeom>
          <a:noFill/>
          <a:ln>
            <a:noFill/>
          </a:ln>
        </p:spPr>
      </p:pic>
      <p:pic>
        <p:nvPicPr>
          <p:cNvPr descr="A black sign with white text&#10;&#10;Description automatically generated" id="30" name="Google Shape;30;p28"/>
          <p:cNvPicPr preferRelativeResize="0"/>
          <p:nvPr/>
        </p:nvPicPr>
        <p:blipFill rotWithShape="1">
          <a:blip r:embed="rId6">
            <a:alphaModFix/>
          </a:blip>
          <a:srcRect b="0" l="0" r="0" t="0"/>
          <a:stretch/>
        </p:blipFill>
        <p:spPr>
          <a:xfrm>
            <a:off x="504436" y="5929265"/>
            <a:ext cx="1603396" cy="366878"/>
          </a:xfrm>
          <a:prstGeom prst="rect">
            <a:avLst/>
          </a:prstGeom>
          <a:noFill/>
          <a:ln>
            <a:noFill/>
          </a:ln>
        </p:spPr>
      </p:pic>
      <p:pic>
        <p:nvPicPr>
          <p:cNvPr descr="A picture containing computer, keyboard, laptop, food&#10;&#10;Description automatically generated" id="31" name="Google Shape;31;p28"/>
          <p:cNvPicPr preferRelativeResize="0"/>
          <p:nvPr/>
        </p:nvPicPr>
        <p:blipFill rotWithShape="1">
          <a:blip r:embed="rId7">
            <a:alphaModFix/>
          </a:blip>
          <a:srcRect b="0" l="0" r="0" t="0"/>
          <a:stretch/>
        </p:blipFill>
        <p:spPr>
          <a:xfrm>
            <a:off x="2712877" y="5859475"/>
            <a:ext cx="2575885" cy="513446"/>
          </a:xfrm>
          <a:prstGeom prst="rect">
            <a:avLst/>
          </a:prstGeom>
          <a:noFill/>
          <a:ln>
            <a:noFill/>
          </a:ln>
        </p:spPr>
      </p:pic>
      <p:sp>
        <p:nvSpPr>
          <p:cNvPr id="32" name="Google Shape;32;p28"/>
          <p:cNvSpPr txBox="1"/>
          <p:nvPr>
            <p:ph idx="1" type="body"/>
          </p:nvPr>
        </p:nvSpPr>
        <p:spPr>
          <a:xfrm>
            <a:off x="392278" y="3326365"/>
            <a:ext cx="5976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rgbClr val="004494"/>
              </a:buClr>
              <a:buSzPts val="3000"/>
              <a:buFont typeface="Arial"/>
              <a:buNone/>
              <a:defRPr b="0" i="0" sz="30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 name="Google Shape;33;p28"/>
          <p:cNvSpPr txBox="1"/>
          <p:nvPr>
            <p:ph idx="3" type="body"/>
          </p:nvPr>
        </p:nvSpPr>
        <p:spPr>
          <a:xfrm>
            <a:off x="410876" y="4043603"/>
            <a:ext cx="4015283"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4494"/>
              </a:buClr>
              <a:buSzPts val="1200"/>
              <a:buFont typeface="Arial"/>
              <a:buNone/>
              <a:defRPr b="0" i="0" sz="12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Logo&#10;&#10;Description automatically generated" id="34" name="Google Shape;34;p28"/>
          <p:cNvPicPr preferRelativeResize="0"/>
          <p:nvPr/>
        </p:nvPicPr>
        <p:blipFill rotWithShape="1">
          <a:blip r:embed="rId8">
            <a:alphaModFix/>
          </a:blip>
          <a:srcRect b="0" l="0" r="0" t="0"/>
          <a:stretch/>
        </p:blipFill>
        <p:spPr>
          <a:xfrm>
            <a:off x="546189" y="423865"/>
            <a:ext cx="2126222" cy="704047"/>
          </a:xfrm>
          <a:prstGeom prst="rect">
            <a:avLst/>
          </a:prstGeom>
          <a:noFill/>
          <a:ln>
            <a:noFill/>
          </a:ln>
        </p:spPr>
      </p:pic>
      <p:pic>
        <p:nvPicPr>
          <p:cNvPr descr="Text&#10;&#10;Description automatically generated" id="35" name="Google Shape;35;p28"/>
          <p:cNvPicPr preferRelativeResize="0"/>
          <p:nvPr/>
        </p:nvPicPr>
        <p:blipFill rotWithShape="1">
          <a:blip r:embed="rId9">
            <a:alphaModFix/>
          </a:blip>
          <a:srcRect b="0" l="0" r="0" t="0"/>
          <a:stretch/>
        </p:blipFill>
        <p:spPr>
          <a:xfrm>
            <a:off x="3198052" y="673665"/>
            <a:ext cx="1841540" cy="41524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rame 2">
  <p:cSld name="Text Frame 2">
    <p:spTree>
      <p:nvGrpSpPr>
        <p:cNvPr id="146" name="Shape 146"/>
        <p:cNvGrpSpPr/>
        <p:nvPr/>
      </p:nvGrpSpPr>
      <p:grpSpPr>
        <a:xfrm>
          <a:off x="0" y="0"/>
          <a:ext cx="0" cy="0"/>
          <a:chOff x="0" y="0"/>
          <a:chExt cx="0" cy="0"/>
        </a:xfrm>
      </p:grpSpPr>
      <p:pic>
        <p:nvPicPr>
          <p:cNvPr descr="A picture containing graphical user interface&#10;&#10;Description automatically generated" id="147" name="Google Shape;147;g139971624f0_2_1034"/>
          <p:cNvPicPr preferRelativeResize="0"/>
          <p:nvPr/>
        </p:nvPicPr>
        <p:blipFill rotWithShape="1">
          <a:blip r:embed="rId2">
            <a:alphaModFix/>
          </a:blip>
          <a:srcRect b="0" l="0" r="0" t="0"/>
          <a:stretch/>
        </p:blipFill>
        <p:spPr>
          <a:xfrm>
            <a:off x="263525" y="6137275"/>
            <a:ext cx="2493963" cy="471488"/>
          </a:xfrm>
          <a:prstGeom prst="rect">
            <a:avLst/>
          </a:prstGeom>
          <a:noFill/>
          <a:ln>
            <a:noFill/>
          </a:ln>
        </p:spPr>
      </p:pic>
      <p:pic>
        <p:nvPicPr>
          <p:cNvPr id="148" name="Google Shape;148;g139971624f0_2_1034"/>
          <p:cNvPicPr preferRelativeResize="0"/>
          <p:nvPr/>
        </p:nvPicPr>
        <p:blipFill rotWithShape="1">
          <a:blip r:embed="rId3">
            <a:alphaModFix/>
          </a:blip>
          <a:srcRect b="0" l="0" r="0" t="0"/>
          <a:stretch/>
        </p:blipFill>
        <p:spPr>
          <a:xfrm>
            <a:off x="5391150" y="249238"/>
            <a:ext cx="6742112" cy="6359525"/>
          </a:xfrm>
          <a:prstGeom prst="rect">
            <a:avLst/>
          </a:prstGeom>
          <a:noFill/>
          <a:ln>
            <a:noFill/>
          </a:ln>
        </p:spPr>
      </p:pic>
      <p:sp>
        <p:nvSpPr>
          <p:cNvPr id="149" name="Google Shape;149;g139971624f0_2_1034"/>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1" i="0" sz="4800" u="none" cap="none" strike="noStrike">
                <a:solidFill>
                  <a:srgbClr val="004F9D"/>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 name="Google Shape;150;g139971624f0_2_1034"/>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 name="Google Shape;151;g139971624f0_2_103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52" name="Google Shape;152;g139971624f0_2_1034"/>
          <p:cNvPicPr preferRelativeResize="0"/>
          <p:nvPr/>
        </p:nvPicPr>
        <p:blipFill rotWithShape="1">
          <a:blip r:embed="rId4">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1">
  <p:cSld name="Book slide 1">
    <p:spTree>
      <p:nvGrpSpPr>
        <p:cNvPr id="153" name="Shape 153"/>
        <p:cNvGrpSpPr/>
        <p:nvPr/>
      </p:nvGrpSpPr>
      <p:grpSpPr>
        <a:xfrm>
          <a:off x="0" y="0"/>
          <a:ext cx="0" cy="0"/>
          <a:chOff x="0" y="0"/>
          <a:chExt cx="0" cy="0"/>
        </a:xfrm>
      </p:grpSpPr>
      <p:pic>
        <p:nvPicPr>
          <p:cNvPr id="154" name="Google Shape;154;g139971624f0_2_1041"/>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55" name="Google Shape;155;g139971624f0_2_1041"/>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0" i="0" sz="4800" u="none" cap="none" strike="noStrike">
                <a:solidFill>
                  <a:srgbClr val="00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 name="Google Shape;156;g139971624f0_2_1041"/>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 name="Google Shape;157;g139971624f0_2_104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58" name="Google Shape;158;g139971624f0_2_1041"/>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3">
  <p:cSld name="Book slide 3">
    <p:bg>
      <p:bgPr>
        <a:solidFill>
          <a:srgbClr val="00ABA5"/>
        </a:solidFill>
      </p:bgPr>
    </p:bg>
    <p:spTree>
      <p:nvGrpSpPr>
        <p:cNvPr id="159" name="Shape 159"/>
        <p:cNvGrpSpPr/>
        <p:nvPr/>
      </p:nvGrpSpPr>
      <p:grpSpPr>
        <a:xfrm>
          <a:off x="0" y="0"/>
          <a:ext cx="0" cy="0"/>
          <a:chOff x="0" y="0"/>
          <a:chExt cx="0" cy="0"/>
        </a:xfrm>
      </p:grpSpPr>
      <p:pic>
        <p:nvPicPr>
          <p:cNvPr id="160" name="Google Shape;160;g139971624f0_2_1047"/>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61" name="Google Shape;161;g139971624f0_2_1047"/>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4800"/>
              <a:buFont typeface="Arial"/>
              <a:buNone/>
              <a:defRPr b="0" i="0" sz="4800" u="none" cap="none" strike="noStrike">
                <a:solidFill>
                  <a:srgbClr val="1D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 name="Google Shape;162;g139971624f0_2_1047"/>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 name="Google Shape;163;g139971624f0_2_104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64" name="Google Shape;164;g139971624f0_2_1047"/>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1">
  <p:cSld name="Audience 1">
    <p:bg>
      <p:bgPr>
        <a:solidFill>
          <a:srgbClr val="004F9D"/>
        </a:solidFill>
      </p:bgPr>
    </p:bg>
    <p:spTree>
      <p:nvGrpSpPr>
        <p:cNvPr id="165" name="Shape 165"/>
        <p:cNvGrpSpPr/>
        <p:nvPr/>
      </p:nvGrpSpPr>
      <p:grpSpPr>
        <a:xfrm>
          <a:off x="0" y="0"/>
          <a:ext cx="0" cy="0"/>
          <a:chOff x="0" y="0"/>
          <a:chExt cx="0" cy="0"/>
        </a:xfrm>
      </p:grpSpPr>
      <p:sp>
        <p:nvSpPr>
          <p:cNvPr id="166" name="Google Shape;166;g139971624f0_2_1053"/>
          <p:cNvSpPr/>
          <p:nvPr/>
        </p:nvSpPr>
        <p:spPr>
          <a:xfrm>
            <a:off x="0" y="0"/>
            <a:ext cx="6096000" cy="68580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7" name="Google Shape;167;g139971624f0_2_1053"/>
          <p:cNvPicPr preferRelativeResize="0"/>
          <p:nvPr/>
        </p:nvPicPr>
        <p:blipFill rotWithShape="1">
          <a:blip r:embed="rId2">
            <a:alphaModFix/>
          </a:blip>
          <a:srcRect b="0" l="16684" r="16684" t="0"/>
          <a:stretch/>
        </p:blipFill>
        <p:spPr>
          <a:xfrm>
            <a:off x="761705" y="889569"/>
            <a:ext cx="4523700" cy="4523400"/>
          </a:xfrm>
          <a:prstGeom prst="ellipse">
            <a:avLst/>
          </a:prstGeom>
          <a:noFill/>
          <a:ln>
            <a:noFill/>
          </a:ln>
        </p:spPr>
      </p:pic>
      <p:pic>
        <p:nvPicPr>
          <p:cNvPr id="168" name="Google Shape;168;g139971624f0_2_1053"/>
          <p:cNvPicPr preferRelativeResize="0"/>
          <p:nvPr/>
        </p:nvPicPr>
        <p:blipFill rotWithShape="1">
          <a:blip r:embed="rId3">
            <a:alphaModFix/>
          </a:blip>
          <a:srcRect b="0" l="0" r="0" t="0"/>
          <a:stretch/>
        </p:blipFill>
        <p:spPr>
          <a:xfrm>
            <a:off x="901700" y="1030288"/>
            <a:ext cx="4243388" cy="4243387"/>
          </a:xfrm>
          <a:prstGeom prst="rect">
            <a:avLst/>
          </a:prstGeom>
          <a:noFill/>
          <a:ln>
            <a:noFill/>
          </a:ln>
        </p:spPr>
      </p:pic>
      <p:sp>
        <p:nvSpPr>
          <p:cNvPr id="169" name="Google Shape;169;g139971624f0_2_1053"/>
          <p:cNvSpPr txBox="1"/>
          <p:nvPr>
            <p:ph idx="1" type="body"/>
          </p:nvPr>
        </p:nvSpPr>
        <p:spPr>
          <a:xfrm>
            <a:off x="2030198" y="2815054"/>
            <a:ext cx="2097000" cy="61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600"/>
              <a:buFont typeface="Arial"/>
              <a:buNone/>
              <a:defRPr b="1" i="0" sz="3600" u="none" cap="none" strike="noStrike">
                <a:solidFill>
                  <a:schemeClr val="lt1"/>
                </a:solidFill>
                <a:highlight>
                  <a:srgbClr val="1D3076"/>
                </a:highlight>
                <a:latin typeface="Titillium Web"/>
                <a:ea typeface="Titillium Web"/>
                <a:cs typeface="Titillium Web"/>
                <a:sym typeface="Titillium Web"/>
              </a:defRPr>
            </a:lvl1pPr>
            <a:lvl2pPr indent="-457200" lvl="1" marL="9144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57200" lvl="2" marL="13716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3pPr>
            <a:lvl4pPr indent="-457200" lvl="3" marL="18288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0" name="Google Shape;170;g139971624f0_2_105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71" name="Google Shape;171;g139971624f0_2_1053"/>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2">
  <p:cSld name="Audience 2">
    <p:bg>
      <p:bgPr>
        <a:solidFill>
          <a:srgbClr val="004F9D"/>
        </a:solidFill>
      </p:bgPr>
    </p:bg>
    <p:spTree>
      <p:nvGrpSpPr>
        <p:cNvPr id="172" name="Shape 172"/>
        <p:cNvGrpSpPr/>
        <p:nvPr/>
      </p:nvGrpSpPr>
      <p:grpSpPr>
        <a:xfrm>
          <a:off x="0" y="0"/>
          <a:ext cx="0" cy="0"/>
          <a:chOff x="0" y="0"/>
          <a:chExt cx="0" cy="0"/>
        </a:xfrm>
      </p:grpSpPr>
      <p:sp>
        <p:nvSpPr>
          <p:cNvPr id="173" name="Google Shape;173;g139971624f0_2_1060"/>
          <p:cNvSpPr/>
          <p:nvPr/>
        </p:nvSpPr>
        <p:spPr>
          <a:xfrm>
            <a:off x="0" y="0"/>
            <a:ext cx="6096000" cy="6858000"/>
          </a:xfrm>
          <a:prstGeom prst="rect">
            <a:avLst/>
          </a:prstGeom>
          <a:solidFill>
            <a:srgbClr val="EF4D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4" name="Google Shape;174;g139971624f0_2_1060"/>
          <p:cNvPicPr preferRelativeResize="0"/>
          <p:nvPr/>
        </p:nvPicPr>
        <p:blipFill rotWithShape="1">
          <a:blip r:embed="rId2">
            <a:alphaModFix/>
          </a:blip>
          <a:srcRect b="0" l="16661" r="16667" t="0"/>
          <a:stretch/>
        </p:blipFill>
        <p:spPr>
          <a:xfrm>
            <a:off x="761704" y="890634"/>
            <a:ext cx="4523700" cy="4523400"/>
          </a:xfrm>
          <a:prstGeom prst="ellipse">
            <a:avLst/>
          </a:prstGeom>
          <a:noFill/>
          <a:ln>
            <a:noFill/>
          </a:ln>
        </p:spPr>
      </p:pic>
      <p:pic>
        <p:nvPicPr>
          <p:cNvPr id="175" name="Google Shape;175;g139971624f0_2_1060"/>
          <p:cNvPicPr preferRelativeResize="0"/>
          <p:nvPr/>
        </p:nvPicPr>
        <p:blipFill rotWithShape="1">
          <a:blip r:embed="rId3">
            <a:alphaModFix/>
          </a:blip>
          <a:srcRect b="0" l="0" r="0" t="0"/>
          <a:stretch/>
        </p:blipFill>
        <p:spPr>
          <a:xfrm>
            <a:off x="901700" y="1030288"/>
            <a:ext cx="4243388" cy="4243387"/>
          </a:xfrm>
          <a:prstGeom prst="rect">
            <a:avLst/>
          </a:prstGeom>
          <a:noFill/>
          <a:ln>
            <a:noFill/>
          </a:ln>
        </p:spPr>
      </p:pic>
      <p:sp>
        <p:nvSpPr>
          <p:cNvPr id="176" name="Google Shape;176;g139971624f0_2_1060"/>
          <p:cNvSpPr txBox="1"/>
          <p:nvPr>
            <p:ph idx="1" type="body"/>
          </p:nvPr>
        </p:nvSpPr>
        <p:spPr>
          <a:xfrm>
            <a:off x="2030198" y="2815054"/>
            <a:ext cx="2097000" cy="61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600"/>
              <a:buFont typeface="Arial"/>
              <a:buNone/>
              <a:defRPr b="1" i="0" sz="3600" u="none" cap="none" strike="noStrike">
                <a:solidFill>
                  <a:schemeClr val="lt1"/>
                </a:solidFill>
                <a:highlight>
                  <a:srgbClr val="1D3076"/>
                </a:highlight>
                <a:latin typeface="Arial"/>
                <a:ea typeface="Arial"/>
                <a:cs typeface="Arial"/>
                <a:sym typeface="Arial"/>
              </a:defRPr>
            </a:lvl1pPr>
            <a:lvl2pPr indent="-457200" lvl="1" marL="9144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57200" lvl="2" marL="13716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3pPr>
            <a:lvl4pPr indent="-457200" lvl="3" marL="18288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7" name="Google Shape;177;g139971624f0_2_106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78" name="Google Shape;178;g139971624f0_2_1060"/>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p:cSld name="Thank you ">
    <p:spTree>
      <p:nvGrpSpPr>
        <p:cNvPr id="179" name="Shape 179"/>
        <p:cNvGrpSpPr/>
        <p:nvPr/>
      </p:nvGrpSpPr>
      <p:grpSpPr>
        <a:xfrm>
          <a:off x="0" y="0"/>
          <a:ext cx="0" cy="0"/>
          <a:chOff x="0" y="0"/>
          <a:chExt cx="0" cy="0"/>
        </a:xfrm>
      </p:grpSpPr>
      <p:pic>
        <p:nvPicPr>
          <p:cNvPr descr="A group of children sitting at a table&#10;&#10;Description automatically generated with low confidence" id="180" name="Google Shape;180;g139971624f0_2_1067"/>
          <p:cNvPicPr preferRelativeResize="0"/>
          <p:nvPr/>
        </p:nvPicPr>
        <p:blipFill rotWithShape="1">
          <a:blip r:embed="rId2">
            <a:alphaModFix/>
          </a:blip>
          <a:srcRect b="0" l="0" r="832" t="16275"/>
          <a:stretch/>
        </p:blipFill>
        <p:spPr>
          <a:xfrm>
            <a:off x="1" y="-1"/>
            <a:ext cx="12192000" cy="6858001"/>
          </a:xfrm>
          <a:prstGeom prst="rect">
            <a:avLst/>
          </a:prstGeom>
          <a:noFill/>
          <a:ln>
            <a:noFill/>
          </a:ln>
        </p:spPr>
      </p:pic>
      <p:sp>
        <p:nvSpPr>
          <p:cNvPr id="181" name="Google Shape;181;g139971624f0_2_1067"/>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g139971624f0_2_106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83" name="Google Shape;183;g139971624f0_2_1067"/>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Q&amp;A">
    <p:spTree>
      <p:nvGrpSpPr>
        <p:cNvPr id="184" name="Shape 184"/>
        <p:cNvGrpSpPr/>
        <p:nvPr/>
      </p:nvGrpSpPr>
      <p:grpSpPr>
        <a:xfrm>
          <a:off x="0" y="0"/>
          <a:ext cx="0" cy="0"/>
          <a:chOff x="0" y="0"/>
          <a:chExt cx="0" cy="0"/>
        </a:xfrm>
      </p:grpSpPr>
      <p:sp>
        <p:nvSpPr>
          <p:cNvPr id="185" name="Google Shape;185;g139971624f0_2_1072"/>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g139971624f0_2_107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87" name="Google Shape;187;g139971624f0_2_1072"/>
          <p:cNvPicPr preferRelativeResize="0"/>
          <p:nvPr/>
        </p:nvPicPr>
        <p:blipFill rotWithShape="1">
          <a:blip r:embed="rId2">
            <a:alphaModFix/>
          </a:blip>
          <a:srcRect b="0" l="0" r="0" t="0"/>
          <a:stretch/>
        </p:blipFill>
        <p:spPr>
          <a:xfrm>
            <a:off x="2981402" y="5572540"/>
            <a:ext cx="6229198" cy="1047638"/>
          </a:xfrm>
          <a:prstGeom prst="rect">
            <a:avLst/>
          </a:prstGeom>
          <a:noFill/>
          <a:ln>
            <a:noFill/>
          </a:ln>
        </p:spPr>
      </p:pic>
      <p:pic>
        <p:nvPicPr>
          <p:cNvPr descr="A picture containing vegetable&#10;&#10;Description automatically generated" id="188" name="Google Shape;188;g139971624f0_2_1072"/>
          <p:cNvPicPr preferRelativeResize="0"/>
          <p:nvPr/>
        </p:nvPicPr>
        <p:blipFill rotWithShape="1">
          <a:blip r:embed="rId3">
            <a:alphaModFix/>
          </a:blip>
          <a:srcRect b="0" l="0" r="0" t="34507"/>
          <a:stretch/>
        </p:blipFill>
        <p:spPr>
          <a:xfrm>
            <a:off x="0" y="13719"/>
            <a:ext cx="12191999" cy="532874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9" name="Shape 18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5D247F"/>
        </a:solidFill>
      </p:bgPr>
    </p:bg>
    <p:spTree>
      <p:nvGrpSpPr>
        <p:cNvPr id="190" name="Shape 190"/>
        <p:cNvGrpSpPr/>
        <p:nvPr/>
      </p:nvGrpSpPr>
      <p:grpSpPr>
        <a:xfrm>
          <a:off x="0" y="0"/>
          <a:ext cx="0" cy="0"/>
          <a:chOff x="0" y="0"/>
          <a:chExt cx="0" cy="0"/>
        </a:xfrm>
      </p:grpSpPr>
      <p:sp>
        <p:nvSpPr>
          <p:cNvPr id="191" name="Google Shape;191;g139971624f0_2_1078"/>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2" name="Google Shape;192;g139971624f0_2_1078"/>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93" name="Google Shape;193;g139971624f0_2_1078"/>
          <p:cNvPicPr preferRelativeResize="0"/>
          <p:nvPr/>
        </p:nvPicPr>
        <p:blipFill rotWithShape="1">
          <a:blip r:embed="rId2">
            <a:alphaModFix/>
          </a:blip>
          <a:srcRect b="0" l="0" r="0" t="0"/>
          <a:stretch/>
        </p:blipFill>
        <p:spPr>
          <a:xfrm>
            <a:off x="9825038" y="3884043"/>
            <a:ext cx="1838325" cy="3017388"/>
          </a:xfrm>
          <a:prstGeom prst="rect">
            <a:avLst/>
          </a:prstGeom>
          <a:noFill/>
          <a:ln>
            <a:noFill/>
          </a:ln>
        </p:spPr>
      </p:pic>
      <p:pic>
        <p:nvPicPr>
          <p:cNvPr descr="A screenshot of a computer&#10;&#10;Description automatically generated with low confidence" id="194" name="Google Shape;194;g139971624f0_2_107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ull page 2">
  <p:cSld name="2_Full page 2">
    <p:spTree>
      <p:nvGrpSpPr>
        <p:cNvPr id="195" name="Shape 195"/>
        <p:cNvGrpSpPr/>
        <p:nvPr/>
      </p:nvGrpSpPr>
      <p:grpSpPr>
        <a:xfrm>
          <a:off x="0" y="0"/>
          <a:ext cx="0" cy="0"/>
          <a:chOff x="0" y="0"/>
          <a:chExt cx="0" cy="0"/>
        </a:xfrm>
      </p:grpSpPr>
      <p:sp>
        <p:nvSpPr>
          <p:cNvPr id="196" name="Google Shape;196;g139971624f0_2_108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97" name="Google Shape;197;g139971624f0_2_1083"/>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198" name="Google Shape;198;g139971624f0_2_1083"/>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9" name="Google Shape;199;g139971624f0_2_1083"/>
          <p:cNvSpPr txBox="1"/>
          <p:nvPr>
            <p:ph idx="2"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ABA5"/>
              </a:buClr>
              <a:buSzPts val="4800"/>
              <a:buFont typeface="Arial"/>
              <a:buNone/>
              <a:defRPr b="1" i="0" sz="4800" u="none" cap="none" strike="noStrike">
                <a:solidFill>
                  <a:srgbClr val="00ABA5"/>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age">
  <p:cSld name="Main Title Page">
    <p:bg>
      <p:bgPr>
        <a:solidFill>
          <a:srgbClr val="1D4F9D"/>
        </a:solidFill>
      </p:bgPr>
    </p:bg>
    <p:spTree>
      <p:nvGrpSpPr>
        <p:cNvPr id="36" name="Shape 36"/>
        <p:cNvGrpSpPr/>
        <p:nvPr/>
      </p:nvGrpSpPr>
      <p:grpSpPr>
        <a:xfrm>
          <a:off x="0" y="0"/>
          <a:ext cx="0" cy="0"/>
          <a:chOff x="0" y="0"/>
          <a:chExt cx="0" cy="0"/>
        </a:xfrm>
      </p:grpSpPr>
      <p:pic>
        <p:nvPicPr>
          <p:cNvPr id="37" name="Google Shape;37;g139970534d9_0_18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8" name="Google Shape;38;g139970534d9_0_185"/>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 name="Google Shape;39;g139970534d9_0_185"/>
          <p:cNvSpPr/>
          <p:nvPr/>
        </p:nvSpPr>
        <p:spPr>
          <a:xfrm>
            <a:off x="0" y="0"/>
            <a:ext cx="12192000" cy="53286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with low confidence" id="40" name="Google Shape;40;g139970534d9_0_185"/>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pic>
        <p:nvPicPr>
          <p:cNvPr descr="A picture containing plant, vegetable&#10;&#10;Description automatically generated" id="41" name="Google Shape;41;g139970534d9_0_185"/>
          <p:cNvPicPr preferRelativeResize="0"/>
          <p:nvPr/>
        </p:nvPicPr>
        <p:blipFill rotWithShape="1">
          <a:blip r:embed="rId4">
            <a:alphaModFix/>
          </a:blip>
          <a:srcRect b="0" l="0" r="0" t="0"/>
          <a:stretch/>
        </p:blipFill>
        <p:spPr>
          <a:xfrm>
            <a:off x="692150" y="326258"/>
            <a:ext cx="10807698" cy="46736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rgbClr val="00ABA5"/>
        </a:solidFill>
      </p:bgPr>
    </p:bg>
    <p:spTree>
      <p:nvGrpSpPr>
        <p:cNvPr id="200" name="Shape 200"/>
        <p:cNvGrpSpPr/>
        <p:nvPr/>
      </p:nvGrpSpPr>
      <p:grpSpPr>
        <a:xfrm>
          <a:off x="0" y="0"/>
          <a:ext cx="0" cy="0"/>
          <a:chOff x="0" y="0"/>
          <a:chExt cx="0" cy="0"/>
        </a:xfrm>
      </p:grpSpPr>
      <p:pic>
        <p:nvPicPr>
          <p:cNvPr descr="A picture containing nature, several&#10;&#10;Description automatically generated" id="201" name="Google Shape;201;g139971624f0_2_1088"/>
          <p:cNvPicPr preferRelativeResize="0"/>
          <p:nvPr/>
        </p:nvPicPr>
        <p:blipFill rotWithShape="1">
          <a:blip r:embed="rId2">
            <a:alphaModFix/>
          </a:blip>
          <a:srcRect b="0" l="0" r="0" t="0"/>
          <a:stretch/>
        </p:blipFill>
        <p:spPr>
          <a:xfrm>
            <a:off x="6796882" y="-249533"/>
            <a:ext cx="5559964" cy="5559965"/>
          </a:xfrm>
          <a:prstGeom prst="rect">
            <a:avLst/>
          </a:prstGeom>
          <a:noFill/>
          <a:ln>
            <a:noFill/>
          </a:ln>
        </p:spPr>
      </p:pic>
      <p:sp>
        <p:nvSpPr>
          <p:cNvPr id="202" name="Google Shape;202;g139971624f0_2_108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sp>
        <p:nvSpPr>
          <p:cNvPr id="203" name="Google Shape;203;g139971624f0_2_1088"/>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4" name="Google Shape;204;g139971624f0_2_1088"/>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screenshot of a computer&#10;&#10;Description automatically generated with low confidence" id="205" name="Google Shape;205;g139971624f0_2_108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bg>
      <p:bgPr>
        <a:solidFill>
          <a:srgbClr val="EF4D9B"/>
        </a:solidFill>
      </p:bgPr>
    </p:bg>
    <p:spTree>
      <p:nvGrpSpPr>
        <p:cNvPr id="206" name="Shape 206"/>
        <p:cNvGrpSpPr/>
        <p:nvPr/>
      </p:nvGrpSpPr>
      <p:grpSpPr>
        <a:xfrm>
          <a:off x="0" y="0"/>
          <a:ext cx="0" cy="0"/>
          <a:chOff x="0" y="0"/>
          <a:chExt cx="0" cy="0"/>
        </a:xfrm>
      </p:grpSpPr>
      <p:sp>
        <p:nvSpPr>
          <p:cNvPr id="207" name="Google Shape;207;g139971624f0_2_1094"/>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low confidence" id="208" name="Google Shape;208;g139971624f0_2_1094"/>
          <p:cNvPicPr preferRelativeResize="0"/>
          <p:nvPr/>
        </p:nvPicPr>
        <p:blipFill rotWithShape="1">
          <a:blip r:embed="rId2">
            <a:alphaModFix/>
          </a:blip>
          <a:srcRect b="0" l="0" r="0" t="0"/>
          <a:stretch/>
        </p:blipFill>
        <p:spPr>
          <a:xfrm>
            <a:off x="6812024" y="-237648"/>
            <a:ext cx="5630087" cy="5619176"/>
          </a:xfrm>
          <a:prstGeom prst="rect">
            <a:avLst/>
          </a:prstGeom>
          <a:noFill/>
          <a:ln>
            <a:noFill/>
          </a:ln>
        </p:spPr>
      </p:pic>
      <p:sp>
        <p:nvSpPr>
          <p:cNvPr id="209" name="Google Shape;209;g139971624f0_2_1094"/>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0" name="Google Shape;210;g139971624f0_2_109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11" name="Google Shape;211;g139971624f0_2_1094"/>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212" name="Shape 212"/>
        <p:cNvGrpSpPr/>
        <p:nvPr/>
      </p:nvGrpSpPr>
      <p:grpSpPr>
        <a:xfrm>
          <a:off x="0" y="0"/>
          <a:ext cx="0" cy="0"/>
          <a:chOff x="0" y="0"/>
          <a:chExt cx="0" cy="0"/>
        </a:xfrm>
      </p:grpSpPr>
      <p:sp>
        <p:nvSpPr>
          <p:cNvPr id="213" name="Google Shape;213;g139971624f0_2_110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214" name="Google Shape;214;g139971624f0_2_1100"/>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1800"/>
              <a:buFont typeface="Arial"/>
              <a:buNone/>
              <a:defRPr b="0" i="0" sz="1800" u="none" cap="none" strike="noStrike">
                <a:solidFill>
                  <a:srgbClr val="1D4F9D"/>
                </a:solidFill>
                <a:latin typeface="Arial"/>
                <a:ea typeface="Arial"/>
                <a:cs typeface="Arial"/>
                <a:sym typeface="Arial"/>
              </a:defRPr>
            </a:lvl1pPr>
            <a:lvl2pPr indent="-381000" lvl="1" marL="914400" marR="0" rtl="0" algn="l">
              <a:lnSpc>
                <a:spcPct val="90000"/>
              </a:lnSpc>
              <a:spcBef>
                <a:spcPts val="500"/>
              </a:spcBef>
              <a:spcAft>
                <a:spcPts val="0"/>
              </a:spcAft>
              <a:buClr>
                <a:srgbClr val="1D4F9D"/>
              </a:buClr>
              <a:buSzPts val="2400"/>
              <a:buFont typeface="Arial"/>
              <a:buChar char="•"/>
              <a:defRPr b="0" i="0" sz="2400" u="none" cap="none" strike="noStrike">
                <a:solidFill>
                  <a:srgbClr val="1D4F9D"/>
                </a:solidFill>
                <a:latin typeface="Arial"/>
                <a:ea typeface="Arial"/>
                <a:cs typeface="Arial"/>
                <a:sym typeface="Arial"/>
              </a:defRPr>
            </a:lvl2pPr>
            <a:lvl3pPr indent="-355600" lvl="2" marL="1371600" marR="0" rtl="0" algn="l">
              <a:lnSpc>
                <a:spcPct val="90000"/>
              </a:lnSpc>
              <a:spcBef>
                <a:spcPts val="500"/>
              </a:spcBef>
              <a:spcAft>
                <a:spcPts val="0"/>
              </a:spcAft>
              <a:buClr>
                <a:srgbClr val="1D4F9D"/>
              </a:buClr>
              <a:buSzPts val="2000"/>
              <a:buFont typeface="Arial"/>
              <a:buChar char="•"/>
              <a:defRPr b="0" i="0" sz="2000" u="none" cap="none" strike="noStrike">
                <a:solidFill>
                  <a:srgbClr val="1D4F9D"/>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5" name="Google Shape;215;g139971624f0_2_1100"/>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medium confidence" id="216" name="Google Shape;216;g139971624f0_2_1100"/>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pic>
        <p:nvPicPr>
          <p:cNvPr descr="Icon&#10;&#10;Description automatically generated with medium confidence" id="217" name="Google Shape;217;g139971624f0_2_1100"/>
          <p:cNvPicPr preferRelativeResize="0"/>
          <p:nvPr/>
        </p:nvPicPr>
        <p:blipFill rotWithShape="1">
          <a:blip r:embed="rId3">
            <a:alphaModFix/>
          </a:blip>
          <a:srcRect b="0" l="0" r="0" t="0"/>
          <a:stretch/>
        </p:blipFill>
        <p:spPr>
          <a:xfrm>
            <a:off x="6739193" y="-311866"/>
            <a:ext cx="5644957" cy="563401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rgbClr val="00ABA5"/>
        </a:solidFill>
      </p:bgPr>
    </p:bg>
    <p:spTree>
      <p:nvGrpSpPr>
        <p:cNvPr id="218" name="Shape 218"/>
        <p:cNvGrpSpPr/>
        <p:nvPr/>
      </p:nvGrpSpPr>
      <p:grpSpPr>
        <a:xfrm>
          <a:off x="0" y="0"/>
          <a:ext cx="0" cy="0"/>
          <a:chOff x="0" y="0"/>
          <a:chExt cx="0" cy="0"/>
        </a:xfrm>
      </p:grpSpPr>
      <p:sp>
        <p:nvSpPr>
          <p:cNvPr id="219" name="Google Shape;219;g139971624f0_2_110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20" name="Google Shape;220;g139971624f0_2_1106"/>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221" name="Google Shape;221;g139971624f0_2_1106"/>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ur split 1">
  <p:cSld name="Colour split 1">
    <p:bg>
      <p:bgPr>
        <a:solidFill>
          <a:srgbClr val="004F9D"/>
        </a:solidFill>
      </p:bgPr>
    </p:bg>
    <p:spTree>
      <p:nvGrpSpPr>
        <p:cNvPr id="222" name="Shape 222"/>
        <p:cNvGrpSpPr/>
        <p:nvPr/>
      </p:nvGrpSpPr>
      <p:grpSpPr>
        <a:xfrm>
          <a:off x="0" y="0"/>
          <a:ext cx="0" cy="0"/>
          <a:chOff x="0" y="0"/>
          <a:chExt cx="0" cy="0"/>
        </a:xfrm>
      </p:grpSpPr>
      <p:sp>
        <p:nvSpPr>
          <p:cNvPr id="223" name="Google Shape;223;g139971624f0_2_1110"/>
          <p:cNvSpPr/>
          <p:nvPr/>
        </p:nvSpPr>
        <p:spPr>
          <a:xfrm>
            <a:off x="6096000" y="0"/>
            <a:ext cx="6096000" cy="68580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g139971624f0_2_1110"/>
          <p:cNvSpPr txBox="1"/>
          <p:nvPr>
            <p:ph idx="1" type="body"/>
          </p:nvPr>
        </p:nvSpPr>
        <p:spPr>
          <a:xfrm>
            <a:off x="6695561" y="555979"/>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0" i="0" sz="4800" u="none" cap="none" strike="noStrike">
                <a:solidFill>
                  <a:schemeClr val="dk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5" name="Google Shape;225;g139971624f0_2_111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26" name="Google Shape;226;g139971624f0_2_1110"/>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ur split 2">
  <p:cSld name="Colour split 2">
    <p:bg>
      <p:bgPr>
        <a:solidFill>
          <a:srgbClr val="1D4F9D"/>
        </a:solidFill>
      </p:bgPr>
    </p:bg>
    <p:spTree>
      <p:nvGrpSpPr>
        <p:cNvPr id="227" name="Shape 227"/>
        <p:cNvGrpSpPr/>
        <p:nvPr/>
      </p:nvGrpSpPr>
      <p:grpSpPr>
        <a:xfrm>
          <a:off x="0" y="0"/>
          <a:ext cx="0" cy="0"/>
          <a:chOff x="0" y="0"/>
          <a:chExt cx="0" cy="0"/>
        </a:xfrm>
      </p:grpSpPr>
      <p:sp>
        <p:nvSpPr>
          <p:cNvPr id="228" name="Google Shape;228;g139971624f0_2_1115"/>
          <p:cNvSpPr/>
          <p:nvPr/>
        </p:nvSpPr>
        <p:spPr>
          <a:xfrm>
            <a:off x="6096000" y="0"/>
            <a:ext cx="6096000" cy="68580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g139971624f0_2_1115"/>
          <p:cNvSpPr txBox="1"/>
          <p:nvPr>
            <p:ph idx="1" type="body"/>
          </p:nvPr>
        </p:nvSpPr>
        <p:spPr>
          <a:xfrm>
            <a:off x="6695561" y="555979"/>
            <a:ext cx="3100500" cy="792300"/>
          </a:xfrm>
          <a:prstGeom prst="rect">
            <a:avLst/>
          </a:prstGeom>
          <a:noFill/>
          <a:ln>
            <a:noFill/>
          </a:ln>
        </p:spPr>
        <p:txBody>
          <a:bodyPr anchorCtr="0" anchor="t" bIns="45700" lIns="91425" spcFirstLastPara="1" rIns="91425" wrap="square" tIns="45700">
            <a:noAutofit/>
          </a:bodyPr>
          <a:lstStyle>
            <a:lvl1pPr indent="-533400" lvl="0" marL="4572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0" name="Google Shape;230;g139971624f0_2_111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31" name="Google Shape;231;g139971624f0_2_1115"/>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2">
  <p:cSld name="Book slide 2">
    <p:bg>
      <p:bgPr>
        <a:solidFill>
          <a:srgbClr val="EF4D9B"/>
        </a:solidFill>
      </p:bgPr>
    </p:bg>
    <p:spTree>
      <p:nvGrpSpPr>
        <p:cNvPr id="232" name="Shape 232"/>
        <p:cNvGrpSpPr/>
        <p:nvPr/>
      </p:nvGrpSpPr>
      <p:grpSpPr>
        <a:xfrm>
          <a:off x="0" y="0"/>
          <a:ext cx="0" cy="0"/>
          <a:chOff x="0" y="0"/>
          <a:chExt cx="0" cy="0"/>
        </a:xfrm>
      </p:grpSpPr>
      <p:pic>
        <p:nvPicPr>
          <p:cNvPr id="233" name="Google Shape;233;g139971624f0_2_1120"/>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234" name="Google Shape;234;g139971624f0_2_1120"/>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0" i="0" sz="4800" u="none" cap="none" strike="noStrike">
                <a:solidFill>
                  <a:schemeClr val="lt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5" name="Google Shape;235;g139971624f0_2_1120"/>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6" name="Google Shape;236;g139971624f0_2_112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37" name="Google Shape;237;g139971624f0_2_1120"/>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1">
  <p:cSld name="Book slide 1">
    <p:spTree>
      <p:nvGrpSpPr>
        <p:cNvPr id="42" name="Shape 42"/>
        <p:cNvGrpSpPr/>
        <p:nvPr/>
      </p:nvGrpSpPr>
      <p:grpSpPr>
        <a:xfrm>
          <a:off x="0" y="0"/>
          <a:ext cx="0" cy="0"/>
          <a:chOff x="0" y="0"/>
          <a:chExt cx="0" cy="0"/>
        </a:xfrm>
      </p:grpSpPr>
      <p:pic>
        <p:nvPicPr>
          <p:cNvPr id="43" name="Google Shape;43;g13997b45353_0_0"/>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44" name="Google Shape;44;g13997b45353_0_0"/>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0" i="0" sz="4800" u="none" cap="none" strike="noStrike">
                <a:solidFill>
                  <a:srgbClr val="00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g13997b45353_0_0"/>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g13997b45353_0_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47" name="Google Shape;47;g13997b45353_0_0"/>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xt Slide">
  <p:cSld name="Blank Text Slide">
    <p:spTree>
      <p:nvGrpSpPr>
        <p:cNvPr id="48" name="Shape 48"/>
        <p:cNvGrpSpPr/>
        <p:nvPr/>
      </p:nvGrpSpPr>
      <p:grpSpPr>
        <a:xfrm>
          <a:off x="0" y="0"/>
          <a:ext cx="0" cy="0"/>
          <a:chOff x="0" y="0"/>
          <a:chExt cx="0" cy="0"/>
        </a:xfrm>
      </p:grpSpPr>
      <p:sp>
        <p:nvSpPr>
          <p:cNvPr id="49" name="Google Shape;49;g13997b45353_0_6"/>
          <p:cNvSpPr/>
          <p:nvPr/>
        </p:nvSpPr>
        <p:spPr>
          <a:xfrm>
            <a:off x="11327280" y="6467128"/>
            <a:ext cx="386700" cy="23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fld id="{00000000-1234-1234-1234-123412341234}" type="slidenum">
              <a:rPr b="0" i="0" lang="nl-NL"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pic>
        <p:nvPicPr>
          <p:cNvPr descr="F:\Birmingham\MSU\Creative Services\DG EAC Framework jobs\EIT\2014 EIT re-brand\Brand elements examples\Mock-ups\Examples\Powerpoint Template\Old\Graphic_element.png" id="50" name="Google Shape;50;g13997b45353_0_6"/>
          <p:cNvPicPr preferRelativeResize="0"/>
          <p:nvPr/>
        </p:nvPicPr>
        <p:blipFill rotWithShape="1">
          <a:blip r:embed="rId2">
            <a:alphaModFix/>
          </a:blip>
          <a:srcRect b="-1195" l="-5238" r="10505" t="44535"/>
          <a:stretch/>
        </p:blipFill>
        <p:spPr>
          <a:xfrm>
            <a:off x="9660205" y="0"/>
            <a:ext cx="2531795" cy="1514416"/>
          </a:xfrm>
          <a:prstGeom prst="rect">
            <a:avLst/>
          </a:prstGeom>
          <a:noFill/>
          <a:ln>
            <a:noFill/>
          </a:ln>
        </p:spPr>
      </p:pic>
      <p:sp>
        <p:nvSpPr>
          <p:cNvPr id="51" name="Google Shape;51;g13997b45353_0_6"/>
          <p:cNvSpPr txBox="1"/>
          <p:nvPr>
            <p:ph idx="1" type="body"/>
          </p:nvPr>
        </p:nvSpPr>
        <p:spPr>
          <a:xfrm>
            <a:off x="623393" y="541719"/>
            <a:ext cx="8640000" cy="432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 name="Google Shape;52;g13997b45353_0_6"/>
          <p:cNvSpPr txBox="1"/>
          <p:nvPr>
            <p:ph idx="2" type="body"/>
          </p:nvPr>
        </p:nvSpPr>
        <p:spPr>
          <a:xfrm>
            <a:off x="623393" y="1196976"/>
            <a:ext cx="8640000" cy="41766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3000"/>
              </a:lnSpc>
              <a:spcBef>
                <a:spcPts val="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Q&amp;A">
    <p:spTree>
      <p:nvGrpSpPr>
        <p:cNvPr id="53" name="Shape 53"/>
        <p:cNvGrpSpPr/>
        <p:nvPr/>
      </p:nvGrpSpPr>
      <p:grpSpPr>
        <a:xfrm>
          <a:off x="0" y="0"/>
          <a:ext cx="0" cy="0"/>
          <a:chOff x="0" y="0"/>
          <a:chExt cx="0" cy="0"/>
        </a:xfrm>
      </p:grpSpPr>
      <p:sp>
        <p:nvSpPr>
          <p:cNvPr id="54" name="Google Shape;54;g13997b45353_0_11"/>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g13997b45353_0_1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56" name="Google Shape;56;g13997b45353_0_11"/>
          <p:cNvPicPr preferRelativeResize="0"/>
          <p:nvPr/>
        </p:nvPicPr>
        <p:blipFill rotWithShape="1">
          <a:blip r:embed="rId2">
            <a:alphaModFix/>
          </a:blip>
          <a:srcRect b="0" l="0" r="0" t="0"/>
          <a:stretch/>
        </p:blipFill>
        <p:spPr>
          <a:xfrm>
            <a:off x="2981402" y="5572540"/>
            <a:ext cx="6229198" cy="1047638"/>
          </a:xfrm>
          <a:prstGeom prst="rect">
            <a:avLst/>
          </a:prstGeom>
          <a:noFill/>
          <a:ln>
            <a:noFill/>
          </a:ln>
        </p:spPr>
      </p:pic>
      <p:pic>
        <p:nvPicPr>
          <p:cNvPr descr="A picture containing vegetable&#10;&#10;Description automatically generated" id="57" name="Google Shape;57;g13997b45353_0_11"/>
          <p:cNvPicPr preferRelativeResize="0"/>
          <p:nvPr/>
        </p:nvPicPr>
        <p:blipFill rotWithShape="1">
          <a:blip r:embed="rId3">
            <a:alphaModFix/>
          </a:blip>
          <a:srcRect b="0" l="0" r="0" t="34507"/>
          <a:stretch/>
        </p:blipFill>
        <p:spPr>
          <a:xfrm>
            <a:off x="0" y="13719"/>
            <a:ext cx="12191999" cy="532874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age">
  <p:cSld name="Main Title Page">
    <p:bg>
      <p:bgPr>
        <a:solidFill>
          <a:srgbClr val="1D4F9D"/>
        </a:solidFill>
      </p:bgPr>
    </p:bg>
    <p:spTree>
      <p:nvGrpSpPr>
        <p:cNvPr id="60" name="Shape 60"/>
        <p:cNvGrpSpPr/>
        <p:nvPr/>
      </p:nvGrpSpPr>
      <p:grpSpPr>
        <a:xfrm>
          <a:off x="0" y="0"/>
          <a:ext cx="0" cy="0"/>
          <a:chOff x="0" y="0"/>
          <a:chExt cx="0" cy="0"/>
        </a:xfrm>
      </p:grpSpPr>
      <p:pic>
        <p:nvPicPr>
          <p:cNvPr id="61" name="Google Shape;61;g139971624f0_2_94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2" name="Google Shape;62;g139971624f0_2_948"/>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 name="Google Shape;63;g139971624f0_2_948"/>
          <p:cNvSpPr/>
          <p:nvPr/>
        </p:nvSpPr>
        <p:spPr>
          <a:xfrm>
            <a:off x="0" y="0"/>
            <a:ext cx="12192000" cy="53286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with low confidence" id="64" name="Google Shape;64;g139971624f0_2_948"/>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pic>
        <p:nvPicPr>
          <p:cNvPr descr="A picture containing plant, vegetable&#10;&#10;Description automatically generated" id="65" name="Google Shape;65;g139971624f0_2_948"/>
          <p:cNvPicPr preferRelativeResize="0"/>
          <p:nvPr/>
        </p:nvPicPr>
        <p:blipFill rotWithShape="1">
          <a:blip r:embed="rId4">
            <a:alphaModFix/>
          </a:blip>
          <a:srcRect b="0" l="0" r="0" t="0"/>
          <a:stretch/>
        </p:blipFill>
        <p:spPr>
          <a:xfrm>
            <a:off x="692150" y="326258"/>
            <a:ext cx="10807698" cy="46736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1">
  <p:cSld name="Contents 1">
    <p:bg>
      <p:bgPr>
        <a:solidFill>
          <a:srgbClr val="5D247F"/>
        </a:solidFill>
      </p:bgPr>
    </p:bg>
    <p:spTree>
      <p:nvGrpSpPr>
        <p:cNvPr id="66" name="Shape 66"/>
        <p:cNvGrpSpPr/>
        <p:nvPr/>
      </p:nvGrpSpPr>
      <p:grpSpPr>
        <a:xfrm>
          <a:off x="0" y="0"/>
          <a:ext cx="0" cy="0"/>
          <a:chOff x="0" y="0"/>
          <a:chExt cx="0" cy="0"/>
        </a:xfrm>
      </p:grpSpPr>
      <p:sp>
        <p:nvSpPr>
          <p:cNvPr id="67" name="Google Shape;67;g139971624f0_2_954"/>
          <p:cNvSpPr txBox="1"/>
          <p:nvPr/>
        </p:nvSpPr>
        <p:spPr>
          <a:xfrm>
            <a:off x="677863" y="619125"/>
            <a:ext cx="3157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nl-NL" sz="4800">
                <a:solidFill>
                  <a:schemeClr val="lt1"/>
                </a:solidFill>
                <a:latin typeface="Arial"/>
                <a:ea typeface="Arial"/>
                <a:cs typeface="Arial"/>
                <a:sym typeface="Arial"/>
              </a:rPr>
              <a:t>Contents</a:t>
            </a:r>
            <a:endParaRPr/>
          </a:p>
        </p:txBody>
      </p:sp>
      <p:sp>
        <p:nvSpPr>
          <p:cNvPr id="68" name="Google Shape;68;g139971624f0_2_954"/>
          <p:cNvSpPr txBox="1"/>
          <p:nvPr>
            <p:ph idx="1" type="body"/>
          </p:nvPr>
        </p:nvSpPr>
        <p:spPr>
          <a:xfrm>
            <a:off x="1894841" y="187106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g139971624f0_2_954"/>
          <p:cNvSpPr txBox="1"/>
          <p:nvPr>
            <p:ph idx="2" type="body"/>
          </p:nvPr>
        </p:nvSpPr>
        <p:spPr>
          <a:xfrm>
            <a:off x="1894841" y="223682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g139971624f0_2_954"/>
          <p:cNvSpPr txBox="1"/>
          <p:nvPr>
            <p:ph idx="3" type="body"/>
          </p:nvPr>
        </p:nvSpPr>
        <p:spPr>
          <a:xfrm>
            <a:off x="1894841" y="262290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g139971624f0_2_954"/>
          <p:cNvSpPr txBox="1"/>
          <p:nvPr>
            <p:ph idx="4" type="body"/>
          </p:nvPr>
        </p:nvSpPr>
        <p:spPr>
          <a:xfrm>
            <a:off x="1894841" y="300898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g139971624f0_2_954"/>
          <p:cNvSpPr txBox="1"/>
          <p:nvPr>
            <p:ph idx="5" type="body"/>
          </p:nvPr>
        </p:nvSpPr>
        <p:spPr>
          <a:xfrm>
            <a:off x="1473201" y="187765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g139971624f0_2_954"/>
          <p:cNvSpPr txBox="1"/>
          <p:nvPr>
            <p:ph idx="6" type="body"/>
          </p:nvPr>
        </p:nvSpPr>
        <p:spPr>
          <a:xfrm>
            <a:off x="1473201" y="224341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 name="Google Shape;74;g139971624f0_2_954"/>
          <p:cNvSpPr txBox="1"/>
          <p:nvPr>
            <p:ph idx="7" type="body"/>
          </p:nvPr>
        </p:nvSpPr>
        <p:spPr>
          <a:xfrm>
            <a:off x="1473201" y="262949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g139971624f0_2_954"/>
          <p:cNvSpPr txBox="1"/>
          <p:nvPr>
            <p:ph idx="8" type="body"/>
          </p:nvPr>
        </p:nvSpPr>
        <p:spPr>
          <a:xfrm>
            <a:off x="1473201" y="301557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g139971624f0_2_95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77" name="Google Shape;77;g139971624f0_2_954"/>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78" name="Google Shape;78;g139971624f0_2_954"/>
          <p:cNvSpPr txBox="1"/>
          <p:nvPr/>
        </p:nvSpPr>
        <p:spPr>
          <a:xfrm>
            <a:off x="4357991" y="622570"/>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picture containing person&#10;&#10;Description automatically generated" id="79" name="Google Shape;79;g139971624f0_2_954"/>
          <p:cNvPicPr preferRelativeResize="0"/>
          <p:nvPr/>
        </p:nvPicPr>
        <p:blipFill rotWithShape="1">
          <a:blip r:embed="rId3">
            <a:alphaModFix/>
          </a:blip>
          <a:srcRect b="0" l="17256" r="14320" t="0"/>
          <a:stretch/>
        </p:blipFill>
        <p:spPr>
          <a:xfrm>
            <a:off x="6158762" y="0"/>
            <a:ext cx="6033241" cy="68580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2">
  <p:cSld name="Contents 2">
    <p:spTree>
      <p:nvGrpSpPr>
        <p:cNvPr id="80" name="Shape 80"/>
        <p:cNvGrpSpPr/>
        <p:nvPr/>
      </p:nvGrpSpPr>
      <p:grpSpPr>
        <a:xfrm>
          <a:off x="0" y="0"/>
          <a:ext cx="0" cy="0"/>
          <a:chOff x="0" y="0"/>
          <a:chExt cx="0" cy="0"/>
        </a:xfrm>
      </p:grpSpPr>
      <p:pic>
        <p:nvPicPr>
          <p:cNvPr descr="Icon&#10;&#10;Description automatically generated" id="81" name="Google Shape;81;g139971624f0_2_968"/>
          <p:cNvPicPr preferRelativeResize="0"/>
          <p:nvPr/>
        </p:nvPicPr>
        <p:blipFill rotWithShape="1">
          <a:blip r:embed="rId2">
            <a:alphaModFix/>
          </a:blip>
          <a:srcRect b="0" l="0" r="0" t="0"/>
          <a:stretch/>
        </p:blipFill>
        <p:spPr>
          <a:xfrm>
            <a:off x="9831161" y="3876675"/>
            <a:ext cx="1844344" cy="3032125"/>
          </a:xfrm>
          <a:prstGeom prst="rect">
            <a:avLst/>
          </a:prstGeom>
          <a:noFill/>
          <a:ln>
            <a:noFill/>
          </a:ln>
        </p:spPr>
      </p:pic>
      <p:sp>
        <p:nvSpPr>
          <p:cNvPr id="82" name="Google Shape;82;g139971624f0_2_968"/>
          <p:cNvSpPr/>
          <p:nvPr/>
        </p:nvSpPr>
        <p:spPr>
          <a:xfrm>
            <a:off x="0" y="0"/>
            <a:ext cx="3606900" cy="68580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D3076"/>
              </a:solidFill>
              <a:latin typeface="Calibri"/>
              <a:ea typeface="Calibri"/>
              <a:cs typeface="Calibri"/>
              <a:sym typeface="Calibri"/>
            </a:endParaRPr>
          </a:p>
        </p:txBody>
      </p:sp>
      <p:sp>
        <p:nvSpPr>
          <p:cNvPr id="83" name="Google Shape;83;g139971624f0_2_968"/>
          <p:cNvSpPr txBox="1"/>
          <p:nvPr>
            <p:ph idx="1" type="body"/>
          </p:nvPr>
        </p:nvSpPr>
        <p:spPr>
          <a:xfrm>
            <a:off x="347980" y="54146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g139971624f0_2_968"/>
          <p:cNvSpPr txBox="1"/>
          <p:nvPr>
            <p:ph idx="2" type="body"/>
          </p:nvPr>
        </p:nvSpPr>
        <p:spPr>
          <a:xfrm>
            <a:off x="390525" y="1946241"/>
            <a:ext cx="2567700" cy="232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g139971624f0_2_96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86" name="Google Shape;86;g139971624f0_2_96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22" Type="http://schemas.openxmlformats.org/officeDocument/2006/relationships/slideLayout" Target="../slideLayouts/slideLayout28.xml"/><Relationship Id="rId21" Type="http://schemas.openxmlformats.org/officeDocument/2006/relationships/slideLayout" Target="../slideLayouts/slideLayout27.xml"/><Relationship Id="rId24" Type="http://schemas.openxmlformats.org/officeDocument/2006/relationships/slideLayout" Target="../slideLayouts/slideLayout30.xml"/><Relationship Id="rId23" Type="http://schemas.openxmlformats.org/officeDocument/2006/relationships/slideLayout" Target="../slideLayouts/slideLayout29.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26" Type="http://schemas.openxmlformats.org/officeDocument/2006/relationships/slideLayout" Target="../slideLayouts/slideLayout32.xml"/><Relationship Id="rId25" Type="http://schemas.openxmlformats.org/officeDocument/2006/relationships/slideLayout" Target="../slideLayouts/slideLayout31.xml"/><Relationship Id="rId28" Type="http://schemas.openxmlformats.org/officeDocument/2006/relationships/slideLayout" Target="../slideLayouts/slideLayout34.xml"/><Relationship Id="rId27" Type="http://schemas.openxmlformats.org/officeDocument/2006/relationships/slideLayout" Target="../slideLayouts/slideLayout33.xml"/><Relationship Id="rId5" Type="http://schemas.openxmlformats.org/officeDocument/2006/relationships/slideLayout" Target="../slideLayouts/slideLayout11.xml"/><Relationship Id="rId6" Type="http://schemas.openxmlformats.org/officeDocument/2006/relationships/slideLayout" Target="../slideLayouts/slideLayout12.xml"/><Relationship Id="rId29" Type="http://schemas.openxmlformats.org/officeDocument/2006/relationships/slideLayout" Target="../slideLayouts/slideLayout35.xml"/><Relationship Id="rId7" Type="http://schemas.openxmlformats.org/officeDocument/2006/relationships/slideLayout" Target="../slideLayouts/slideLayout13.xml"/><Relationship Id="rId8" Type="http://schemas.openxmlformats.org/officeDocument/2006/relationships/slideLayout" Target="../slideLayouts/slideLayout14.xml"/><Relationship Id="rId31" Type="http://schemas.openxmlformats.org/officeDocument/2006/relationships/theme" Target="../theme/theme3.xml"/><Relationship Id="rId30" Type="http://schemas.openxmlformats.org/officeDocument/2006/relationships/slideLayout" Target="../slideLayouts/slideLayout36.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19" Type="http://schemas.openxmlformats.org/officeDocument/2006/relationships/slideLayout" Target="../slideLayouts/slideLayout25.xml"/><Relationship Id="rId1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g139971624f0_2_94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1.jpg"/><Relationship Id="rId4" Type="http://schemas.openxmlformats.org/officeDocument/2006/relationships/hyperlink" Target="https://annualfoodagenda.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8.png"/><Relationship Id="rId4" Type="http://schemas.openxmlformats.org/officeDocument/2006/relationships/hyperlink" Target="http://www.youtube.com/watch?v=BIQyNU6hnTs" TargetMode="External"/><Relationship Id="rId5" Type="http://schemas.openxmlformats.org/officeDocument/2006/relationships/image" Target="../media/image6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8.png"/><Relationship Id="rId4" Type="http://schemas.openxmlformats.org/officeDocument/2006/relationships/image" Target="../media/image72.png"/><Relationship Id="rId5" Type="http://schemas.openxmlformats.org/officeDocument/2006/relationships/hyperlink" Target="http://www.decodingdelicious.com/the-difference-between-baking-soda-and-baking-powd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7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70.png"/><Relationship Id="rId4" Type="http://schemas.openxmlformats.org/officeDocument/2006/relationships/hyperlink" Target="https://www.eufic.org/en/healthy-living/article/understanding-nutrition-information-infographi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s://www.youtube.com/watch?v=QhUrc4BnPgg&amp;t=27s" TargetMode="External"/><Relationship Id="rId4" Type="http://schemas.openxmlformats.org/officeDocument/2006/relationships/image" Target="../media/image75.png"/><Relationship Id="rId9" Type="http://schemas.openxmlformats.org/officeDocument/2006/relationships/image" Target="../media/image84.png"/><Relationship Id="rId5" Type="http://schemas.openxmlformats.org/officeDocument/2006/relationships/image" Target="../media/image77.png"/><Relationship Id="rId6" Type="http://schemas.openxmlformats.org/officeDocument/2006/relationships/image" Target="../media/image80.png"/><Relationship Id="rId7" Type="http://schemas.openxmlformats.org/officeDocument/2006/relationships/image" Target="../media/image79.png"/><Relationship Id="rId8" Type="http://schemas.openxmlformats.org/officeDocument/2006/relationships/image" Target="../media/image78.png"/><Relationship Id="rId10"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81.png"/><Relationship Id="rId4" Type="http://schemas.openxmlformats.org/officeDocument/2006/relationships/hyperlink" Target="https://www.eufic.org/en/healthy-living/article/understanding-nutrition-information-infographic"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61.jpg"/><Relationship Id="rId4" Type="http://schemas.openxmlformats.org/officeDocument/2006/relationships/hyperlink" Target="https://annualfoodagenda.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8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86.png"/><Relationship Id="rId4" Type="http://schemas.openxmlformats.org/officeDocument/2006/relationships/image" Target="../media/image87.jpg"/><Relationship Id="rId5" Type="http://schemas.openxmlformats.org/officeDocument/2006/relationships/image" Target="../media/image8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90.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9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europarl.europa.eu/legislative-train/theme-a-european-green-deal/file-mandatory-front-of-pack-nutrition-labelling" TargetMode="External"/><Relationship Id="rId4" Type="http://schemas.openxmlformats.org/officeDocument/2006/relationships/hyperlink" Target="https://www.iarc.who.int/news-events/nutri-score/" TargetMode="External"/><Relationship Id="rId9" Type="http://schemas.openxmlformats.org/officeDocument/2006/relationships/image" Target="../media/image95.png"/><Relationship Id="rId5" Type="http://schemas.openxmlformats.org/officeDocument/2006/relationships/image" Target="../media/image89.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4.png"/><Relationship Id="rId10"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3076"/>
        </a:solidFill>
      </p:bgPr>
    </p:bg>
    <p:spTree>
      <p:nvGrpSpPr>
        <p:cNvPr id="241" name="Shape 241"/>
        <p:cNvGrpSpPr/>
        <p:nvPr/>
      </p:nvGrpSpPr>
      <p:grpSpPr>
        <a:xfrm>
          <a:off x="0" y="0"/>
          <a:ext cx="0" cy="0"/>
          <a:chOff x="0" y="0"/>
          <a:chExt cx="0" cy="0"/>
        </a:xfrm>
      </p:grpSpPr>
      <p:sp>
        <p:nvSpPr>
          <p:cNvPr id="242" name="Google Shape;242;g139970534d9_1_1118"/>
          <p:cNvSpPr txBox="1"/>
          <p:nvPr/>
        </p:nvSpPr>
        <p:spPr>
          <a:xfrm>
            <a:off x="1236950" y="2292743"/>
            <a:ext cx="3215100" cy="369300"/>
          </a:xfrm>
          <a:prstGeom prst="rect">
            <a:avLst/>
          </a:prstGeom>
          <a:solidFill>
            <a:srgbClr val="EF4D9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g139970534d9_1_1118"/>
          <p:cNvSpPr txBox="1"/>
          <p:nvPr/>
        </p:nvSpPr>
        <p:spPr>
          <a:xfrm>
            <a:off x="881450" y="2032025"/>
            <a:ext cx="5734500" cy="1200600"/>
          </a:xfrm>
          <a:prstGeom prst="rect">
            <a:avLst/>
          </a:prstGeom>
          <a:solidFill>
            <a:srgbClr val="EF4D9B"/>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nl-NL" sz="3600">
                <a:solidFill>
                  <a:schemeClr val="lt1"/>
                </a:solidFill>
                <a:latin typeface="Titillium Web"/>
                <a:ea typeface="Titillium Web"/>
                <a:cs typeface="Titillium Web"/>
                <a:sym typeface="Titillium Web"/>
              </a:rPr>
              <a:t>Reading and Understanding Food Labels</a:t>
            </a:r>
            <a:endParaRPr/>
          </a:p>
        </p:txBody>
      </p:sp>
      <p:sp>
        <p:nvSpPr>
          <p:cNvPr id="244" name="Google Shape;244;g139970534d9_1_1118"/>
          <p:cNvSpPr txBox="1"/>
          <p:nvPr/>
        </p:nvSpPr>
        <p:spPr>
          <a:xfrm>
            <a:off x="686405" y="4484388"/>
            <a:ext cx="5760000" cy="36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NL">
                <a:solidFill>
                  <a:srgbClr val="FFFFFF"/>
                </a:solidFill>
                <a:latin typeface="Calibri"/>
                <a:ea typeface="Calibri"/>
                <a:cs typeface="Calibri"/>
                <a:sym typeface="Calibri"/>
              </a:rPr>
              <a:t>Developed by: Dr. Keren Dalyot and Yael Rozenblum, Faculty of Education in Science and Technology, Technion</a:t>
            </a:r>
            <a:endParaRPr>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39970534d9_2_23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314" name="Google Shape;314;g139970534d9_2_235"/>
          <p:cNvSpPr txBox="1"/>
          <p:nvPr>
            <p:ph idx="1" type="body"/>
          </p:nvPr>
        </p:nvSpPr>
        <p:spPr>
          <a:xfrm>
            <a:off x="290168" y="228969"/>
            <a:ext cx="86400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lang="nl-NL" sz="3600">
                <a:solidFill>
                  <a:srgbClr val="034EA2"/>
                </a:solidFill>
                <a:latin typeface="Titillium Web"/>
                <a:ea typeface="Titillium Web"/>
                <a:cs typeface="Titillium Web"/>
                <a:sym typeface="Titillium Web"/>
              </a:rPr>
              <a:t>What’s on the package?</a:t>
            </a:r>
            <a:endParaRPr sz="3600">
              <a:solidFill>
                <a:srgbClr val="034EA2"/>
              </a:solidFill>
              <a:latin typeface="Titillium Web"/>
              <a:ea typeface="Titillium Web"/>
              <a:cs typeface="Titillium Web"/>
              <a:sym typeface="Titillium Web"/>
            </a:endParaRPr>
          </a:p>
        </p:txBody>
      </p:sp>
      <p:sp>
        <p:nvSpPr>
          <p:cNvPr id="315" name="Google Shape;315;g139970534d9_2_235"/>
          <p:cNvSpPr txBox="1"/>
          <p:nvPr/>
        </p:nvSpPr>
        <p:spPr>
          <a:xfrm>
            <a:off x="326975" y="927450"/>
            <a:ext cx="7165800" cy="49782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Details of the manufacturer, the marketing company and the company that packed the product, as well as the details of the importer and the country of production in the case of imported products</a:t>
            </a:r>
            <a:endParaRPr i="0" sz="2000" u="none" cap="none" strike="noStrike">
              <a:solidFill>
                <a:srgbClr val="202124"/>
              </a:solidFill>
              <a:highlight>
                <a:schemeClr val="lt1"/>
              </a:highlight>
              <a:latin typeface="Titillium Web"/>
              <a:ea typeface="Titillium Web"/>
              <a:cs typeface="Titillium Web"/>
              <a:sym typeface="Titillium Web"/>
            </a:endParaRPr>
          </a:p>
          <a:p>
            <a:pPr indent="-355600" lvl="0" marL="457200" marR="0" rtl="0" algn="l">
              <a:lnSpc>
                <a:spcPct val="150000"/>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Weight or volume</a:t>
            </a:r>
            <a:endParaRPr i="0" sz="2000" u="none" cap="none" strike="noStrike">
              <a:solidFill>
                <a:srgbClr val="202124"/>
              </a:solidFill>
              <a:highlight>
                <a:schemeClr val="lt1"/>
              </a:highlight>
              <a:latin typeface="Titillium Web"/>
              <a:ea typeface="Titillium Web"/>
              <a:cs typeface="Titillium Web"/>
              <a:sym typeface="Titillium Web"/>
            </a:endParaRPr>
          </a:p>
          <a:p>
            <a:pPr indent="-355600" lvl="0" marL="457200" marR="0" rtl="0" algn="l">
              <a:lnSpc>
                <a:spcPct val="150000"/>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List of ingredients </a:t>
            </a:r>
            <a:endParaRPr i="0" sz="2000" u="none" cap="none" strike="noStrike">
              <a:solidFill>
                <a:srgbClr val="202124"/>
              </a:solidFill>
              <a:highlight>
                <a:schemeClr val="lt1"/>
              </a:highlight>
              <a:latin typeface="Titillium Web"/>
              <a:ea typeface="Titillium Web"/>
              <a:cs typeface="Titillium Web"/>
              <a:sym typeface="Titillium Web"/>
            </a:endParaRPr>
          </a:p>
          <a:p>
            <a:pPr indent="-355600" lvl="0" marL="457200" marR="0" rtl="0" algn="l">
              <a:lnSpc>
                <a:spcPct val="150000"/>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Nutritional labeling </a:t>
            </a:r>
            <a:endParaRPr i="0" sz="2000" u="none" cap="none" strike="noStrike">
              <a:solidFill>
                <a:srgbClr val="202124"/>
              </a:solidFill>
              <a:highlight>
                <a:schemeClr val="lt1"/>
              </a:highlight>
              <a:latin typeface="Titillium Web"/>
              <a:ea typeface="Titillium Web"/>
              <a:cs typeface="Titillium Web"/>
              <a:sym typeface="Titillium Web"/>
            </a:endParaRPr>
          </a:p>
          <a:p>
            <a:pPr indent="-355600" lvl="0" marL="457200" marR="0" rtl="0" algn="l">
              <a:lnSpc>
                <a:spcPct val="150000"/>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Production date and expiration dates</a:t>
            </a:r>
            <a:endParaRPr i="0" sz="2000" u="none" cap="none" strike="noStrike">
              <a:solidFill>
                <a:srgbClr val="202124"/>
              </a:solidFill>
              <a:highlight>
                <a:schemeClr val="lt1"/>
              </a:highlight>
              <a:latin typeface="Titillium Web"/>
              <a:ea typeface="Titillium Web"/>
              <a:cs typeface="Titillium Web"/>
              <a:sym typeface="Titillium Web"/>
            </a:endParaRPr>
          </a:p>
          <a:p>
            <a:pPr indent="-355600" lvl="0" marL="457200" marR="38100" rtl="0" algn="l">
              <a:lnSpc>
                <a:spcPct val="128571"/>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Regulatory standards such as: "without" / "reduced ..." certain nutritional components and conditions for labeling a food product under the designations "natural" and "fresh".</a:t>
            </a:r>
            <a:endParaRPr i="0" sz="2000" u="none" cap="none" strike="noStrike">
              <a:solidFill>
                <a:srgbClr val="000000"/>
              </a:solidFill>
              <a:latin typeface="Titillium Web"/>
              <a:ea typeface="Titillium Web"/>
              <a:cs typeface="Titillium Web"/>
              <a:sym typeface="Titillium Web"/>
            </a:endParaRPr>
          </a:p>
        </p:txBody>
      </p:sp>
      <p:pic>
        <p:nvPicPr>
          <p:cNvPr id="316" name="Google Shape;316;g139970534d9_2_235"/>
          <p:cNvPicPr preferRelativeResize="0"/>
          <p:nvPr/>
        </p:nvPicPr>
        <p:blipFill rotWithShape="1">
          <a:blip r:embed="rId3">
            <a:alphaModFix/>
          </a:blip>
          <a:srcRect b="0" l="0" r="0" t="0"/>
          <a:stretch/>
        </p:blipFill>
        <p:spPr>
          <a:xfrm>
            <a:off x="7515000" y="76563"/>
            <a:ext cx="4422628" cy="6316273"/>
          </a:xfrm>
          <a:prstGeom prst="rect">
            <a:avLst/>
          </a:prstGeom>
          <a:noFill/>
          <a:ln>
            <a:noFill/>
          </a:ln>
        </p:spPr>
      </p:pic>
      <p:sp>
        <p:nvSpPr>
          <p:cNvPr id="317" name="Google Shape;317;g139970534d9_2_235"/>
          <p:cNvSpPr txBox="1"/>
          <p:nvPr/>
        </p:nvSpPr>
        <p:spPr>
          <a:xfrm>
            <a:off x="8270925" y="6392825"/>
            <a:ext cx="2955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nl-NL" sz="1200" u="none" cap="none" strike="noStrike">
                <a:solidFill>
                  <a:srgbClr val="000000"/>
                </a:solidFill>
                <a:latin typeface="Calibri"/>
                <a:ea typeface="Calibri"/>
                <a:cs typeface="Calibri"/>
                <a:sym typeface="Calibri"/>
              </a:rPr>
              <a:t>Source: </a:t>
            </a:r>
            <a:r>
              <a:rPr b="0" i="0" lang="nl-NL" sz="1200" u="sng" cap="none" strike="noStrike">
                <a:solidFill>
                  <a:srgbClr val="0000FF"/>
                </a:solidFill>
                <a:latin typeface="Calibri"/>
                <a:ea typeface="Calibri"/>
                <a:cs typeface="Calibri"/>
                <a:sym typeface="Calibri"/>
                <a:hlinkClick r:id="rId4">
                  <a:extLst>
                    <a:ext uri="{A12FA001-AC4F-418D-AE19-62706E023703}">
                      <ahyp:hlinkClr val="tx"/>
                    </a:ext>
                  </a:extLst>
                </a:hlinkClick>
              </a:rPr>
              <a:t>https://annualfoodagenda.com/</a:t>
            </a:r>
            <a:r>
              <a:rPr b="0" i="0" lang="nl-NL" sz="12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39970534d9_2_424"/>
          <p:cNvSpPr txBox="1"/>
          <p:nvPr>
            <p:ph idx="1" type="body"/>
          </p:nvPr>
        </p:nvSpPr>
        <p:spPr>
          <a:xfrm>
            <a:off x="2705951" y="757950"/>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nl-NL" sz="3600">
                <a:solidFill>
                  <a:schemeClr val="dk2"/>
                </a:solidFill>
              </a:rPr>
              <a:t>Product Name Vs. Food Name:</a:t>
            </a:r>
            <a:endParaRPr b="1" sz="3600">
              <a:solidFill>
                <a:schemeClr val="dk2"/>
              </a:solidFill>
            </a:endParaRPr>
          </a:p>
          <a:p>
            <a:pPr indent="0" lvl="0" marL="0" rtl="0" algn="l">
              <a:lnSpc>
                <a:spcPct val="90000"/>
              </a:lnSpc>
              <a:spcBef>
                <a:spcPts val="0"/>
              </a:spcBef>
              <a:spcAft>
                <a:spcPts val="0"/>
              </a:spcAft>
              <a:buClr>
                <a:srgbClr val="004F9D"/>
              </a:buClr>
              <a:buSzPts val="4800"/>
              <a:buNone/>
            </a:pPr>
            <a:r>
              <a:t/>
            </a:r>
            <a:endParaRPr b="1" sz="3600"/>
          </a:p>
        </p:txBody>
      </p:sp>
      <p:sp>
        <p:nvSpPr>
          <p:cNvPr id="323" name="Google Shape;323;g139970534d9_2_42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24" name="Google Shape;324;g139970534d9_2_424"/>
          <p:cNvSpPr txBox="1"/>
          <p:nvPr/>
        </p:nvSpPr>
        <p:spPr>
          <a:xfrm>
            <a:off x="1137225" y="2192125"/>
            <a:ext cx="9579300" cy="38481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SzPts val="2800"/>
              <a:buFont typeface="Titillium Web"/>
              <a:buChar char="●"/>
            </a:pPr>
            <a:r>
              <a:rPr lang="nl-NL" sz="2800">
                <a:latin typeface="Titillium Web"/>
                <a:ea typeface="Titillium Web"/>
                <a:cs typeface="Titillium Web"/>
                <a:sym typeface="Titillium Web"/>
              </a:rPr>
              <a:t>Product name: commercial name given to the food by the </a:t>
            </a:r>
            <a:r>
              <a:rPr lang="nl-NL" sz="2800">
                <a:latin typeface="Titillium Web"/>
                <a:ea typeface="Titillium Web"/>
                <a:cs typeface="Titillium Web"/>
                <a:sym typeface="Titillium Web"/>
                <a:extLst>
                  <a:ext uri="http://customooxmlschemas.google.com/">
                    <go:slidesCustomData xmlns:go="http://customooxmlschemas.google.com/" textRoundtripDataId="0"/>
                  </a:ext>
                </a:extLst>
              </a:rPr>
              <a:t>manufacturer</a:t>
            </a:r>
            <a:r>
              <a:rPr lang="nl-NL" sz="2800">
                <a:latin typeface="Titillium Web"/>
                <a:ea typeface="Titillium Web"/>
                <a:cs typeface="Titillium Web"/>
                <a:sym typeface="Titillium Web"/>
              </a:rPr>
              <a:t> for marketing purposes. This name does not necessarily represent the composition of the product and may be an imaginary name. For example:  </a:t>
            </a:r>
            <a:endParaRPr sz="2800">
              <a:latin typeface="Titillium Web"/>
              <a:ea typeface="Titillium Web"/>
              <a:cs typeface="Titillium Web"/>
              <a:sym typeface="Titillium Web"/>
            </a:endParaRPr>
          </a:p>
          <a:p>
            <a:pPr indent="-406400" lvl="0" marL="457200" rtl="0" algn="l">
              <a:lnSpc>
                <a:spcPct val="150000"/>
              </a:lnSpc>
              <a:spcBef>
                <a:spcPts val="0"/>
              </a:spcBef>
              <a:spcAft>
                <a:spcPts val="0"/>
              </a:spcAft>
              <a:buSzPts val="2800"/>
              <a:buFont typeface="Titillium Web"/>
              <a:buChar char="●"/>
            </a:pPr>
            <a:r>
              <a:rPr lang="nl-NL" sz="2800">
                <a:latin typeface="Titillium Web"/>
                <a:ea typeface="Titillium Web"/>
                <a:cs typeface="Titillium Web"/>
                <a:sym typeface="Titillium Web"/>
              </a:rPr>
              <a:t>Food name: Describes the essence of the product </a:t>
            </a:r>
            <a:endParaRPr sz="2800">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800"/>
              <a:buFont typeface="Arial"/>
              <a:buNone/>
            </a:pPr>
            <a:r>
              <a:t/>
            </a:r>
            <a:endParaRPr sz="2800">
              <a:latin typeface="Titillium Web"/>
              <a:ea typeface="Titillium Web"/>
              <a:cs typeface="Titillium Web"/>
              <a:sym typeface="Titillium Web"/>
            </a:endParaRPr>
          </a:p>
        </p:txBody>
      </p:sp>
      <p:pic>
        <p:nvPicPr>
          <p:cNvPr id="325" name="Google Shape;325;g139970534d9_2_424"/>
          <p:cNvPicPr preferRelativeResize="0"/>
          <p:nvPr/>
        </p:nvPicPr>
        <p:blipFill rotWithShape="1">
          <a:blip r:embed="rId3">
            <a:alphaModFix/>
          </a:blip>
          <a:srcRect b="0" l="0" r="0" t="0"/>
          <a:stretch/>
        </p:blipFill>
        <p:spPr>
          <a:xfrm>
            <a:off x="9507950" y="4331500"/>
            <a:ext cx="1953300" cy="1953300"/>
          </a:xfrm>
          <a:prstGeom prst="rect">
            <a:avLst/>
          </a:prstGeom>
          <a:noFill/>
          <a:ln>
            <a:noFill/>
          </a:ln>
        </p:spPr>
      </p:pic>
      <p:pic>
        <p:nvPicPr>
          <p:cNvPr id="326" name="Google Shape;326;g139970534d9_2_424"/>
          <p:cNvPicPr preferRelativeResize="0"/>
          <p:nvPr/>
        </p:nvPicPr>
        <p:blipFill rotWithShape="1">
          <a:blip r:embed="rId3">
            <a:alphaModFix/>
          </a:blip>
          <a:srcRect b="0" l="0" r="0" t="0"/>
          <a:stretch/>
        </p:blipFill>
        <p:spPr>
          <a:xfrm>
            <a:off x="3749200" y="1550250"/>
            <a:ext cx="4693601" cy="4693601"/>
          </a:xfrm>
          <a:prstGeom prst="rect">
            <a:avLst/>
          </a:prstGeom>
          <a:noFill/>
          <a:ln>
            <a:noFill/>
          </a:ln>
        </p:spPr>
      </p:pic>
      <p:sp>
        <p:nvSpPr>
          <p:cNvPr id="327" name="Google Shape;327;g139970534d9_2_424"/>
          <p:cNvSpPr/>
          <p:nvPr/>
        </p:nvSpPr>
        <p:spPr>
          <a:xfrm>
            <a:off x="4217150" y="5384050"/>
            <a:ext cx="1515000" cy="748500"/>
          </a:xfrm>
          <a:prstGeom prst="rect">
            <a:avLst/>
          </a:prstGeom>
          <a:no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139970534d9_2_424"/>
          <p:cNvSpPr/>
          <p:nvPr/>
        </p:nvSpPr>
        <p:spPr>
          <a:xfrm>
            <a:off x="5076900" y="2491749"/>
            <a:ext cx="2038200" cy="1374300"/>
          </a:xfrm>
          <a:prstGeom prst="rect">
            <a:avLst/>
          </a:prstGeom>
          <a:no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39970534d9_2_434"/>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chemeClr val="dk2"/>
              </a:buClr>
              <a:buSzPts val="3200"/>
              <a:buFont typeface="Arial"/>
              <a:buNone/>
            </a:pPr>
            <a:r>
              <a:rPr b="1" lang="nl-NL" sz="3600">
                <a:solidFill>
                  <a:schemeClr val="dk2"/>
                </a:solidFill>
              </a:rPr>
              <a:t>Ingredient List</a:t>
            </a:r>
            <a:endParaRPr b="1" sz="3600">
              <a:solidFill>
                <a:schemeClr val="dk2"/>
              </a:solidFill>
            </a:endParaRPr>
          </a:p>
          <a:p>
            <a:pPr indent="0" lvl="0" marL="0" rtl="1" algn="l">
              <a:lnSpc>
                <a:spcPct val="100000"/>
              </a:lnSpc>
              <a:spcBef>
                <a:spcPts val="0"/>
              </a:spcBef>
              <a:spcAft>
                <a:spcPts val="0"/>
              </a:spcAft>
              <a:buClr>
                <a:schemeClr val="dk2"/>
              </a:buClr>
              <a:buSzPts val="4000"/>
              <a:buFont typeface="Arial"/>
              <a:buNone/>
            </a:pPr>
            <a:r>
              <a:t/>
            </a:r>
            <a:endParaRPr b="1" sz="3600">
              <a:solidFill>
                <a:schemeClr val="dk2"/>
              </a:solidFill>
            </a:endParaRPr>
          </a:p>
          <a:p>
            <a:pPr indent="0" lvl="0" marL="0" rtl="0" algn="l">
              <a:lnSpc>
                <a:spcPct val="100000"/>
              </a:lnSpc>
              <a:spcBef>
                <a:spcPts val="0"/>
              </a:spcBef>
              <a:spcAft>
                <a:spcPts val="0"/>
              </a:spcAft>
              <a:buClr>
                <a:schemeClr val="dk2"/>
              </a:buClr>
              <a:buSzPts val="3600"/>
              <a:buFont typeface="Arial"/>
              <a:buNone/>
            </a:pPr>
            <a:r>
              <a:t/>
            </a:r>
            <a:endParaRPr b="1" sz="3600">
              <a:solidFill>
                <a:schemeClr val="dk2"/>
              </a:solidFill>
            </a:endParaRPr>
          </a:p>
          <a:p>
            <a:pPr indent="0" lvl="0" marL="0" rtl="0" algn="l">
              <a:lnSpc>
                <a:spcPct val="100000"/>
              </a:lnSpc>
              <a:spcBef>
                <a:spcPts val="0"/>
              </a:spcBef>
              <a:spcAft>
                <a:spcPts val="0"/>
              </a:spcAft>
              <a:buClr>
                <a:schemeClr val="dk2"/>
              </a:buClr>
              <a:buSzPts val="3000"/>
              <a:buNone/>
            </a:pPr>
            <a:r>
              <a:t/>
            </a:r>
            <a:endParaRPr b="1" sz="3600">
              <a:solidFill>
                <a:schemeClr val="dk2"/>
              </a:solidFill>
            </a:endParaRPr>
          </a:p>
          <a:p>
            <a:pPr indent="0" lvl="0" marL="0" rtl="0" algn="l">
              <a:lnSpc>
                <a:spcPct val="90000"/>
              </a:lnSpc>
              <a:spcBef>
                <a:spcPts val="0"/>
              </a:spcBef>
              <a:spcAft>
                <a:spcPts val="0"/>
              </a:spcAft>
              <a:buClr>
                <a:srgbClr val="004F9D"/>
              </a:buClr>
              <a:buSzPts val="4800"/>
              <a:buNone/>
            </a:pPr>
            <a:r>
              <a:t/>
            </a:r>
            <a:endParaRPr b="1" sz="3600"/>
          </a:p>
        </p:txBody>
      </p:sp>
      <p:sp>
        <p:nvSpPr>
          <p:cNvPr id="334" name="Google Shape;334;g139970534d9_2_43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35" name="Google Shape;335;g139970534d9_2_434"/>
          <p:cNvSpPr txBox="1"/>
          <p:nvPr/>
        </p:nvSpPr>
        <p:spPr>
          <a:xfrm>
            <a:off x="1137225" y="2496925"/>
            <a:ext cx="9579300" cy="3537900"/>
          </a:xfrm>
          <a:prstGeom prst="rect">
            <a:avLst/>
          </a:prstGeom>
          <a:noFill/>
          <a:ln>
            <a:noFill/>
          </a:ln>
        </p:spPr>
        <p:txBody>
          <a:bodyPr anchorCtr="0" anchor="t" bIns="91425" lIns="91425" spcFirstLastPara="1" rIns="91425" wrap="square" tIns="91425">
            <a:spAutoFit/>
          </a:bodyPr>
          <a:lstStyle/>
          <a:p>
            <a:pPr indent="-180975" lvl="0" marL="180975" rtl="0" algn="l">
              <a:lnSpc>
                <a:spcPct val="113000"/>
              </a:lnSpc>
              <a:spcBef>
                <a:spcPts val="0"/>
              </a:spcBef>
              <a:spcAft>
                <a:spcPts val="0"/>
              </a:spcAft>
              <a:buClr>
                <a:schemeClr val="dk2"/>
              </a:buClr>
              <a:buSzPts val="2800"/>
              <a:buFont typeface="Titillium Web"/>
              <a:buChar char="✔"/>
            </a:pPr>
            <a:r>
              <a:rPr lang="nl-NL" sz="2800">
                <a:solidFill>
                  <a:schemeClr val="dk1"/>
                </a:solidFill>
                <a:latin typeface="Titillium Web"/>
                <a:ea typeface="Titillium Web"/>
                <a:cs typeface="Titillium Web"/>
                <a:sym typeface="Titillium Web"/>
              </a:rPr>
              <a:t>The list includes all the ingredients in the product</a:t>
            </a:r>
            <a:endParaRPr sz="2800">
              <a:solidFill>
                <a:schemeClr val="dk1"/>
              </a:solidFill>
              <a:latin typeface="Titillium Web"/>
              <a:ea typeface="Titillium Web"/>
              <a:cs typeface="Titillium Web"/>
              <a:sym typeface="Titillium Web"/>
            </a:endParaRPr>
          </a:p>
          <a:p>
            <a:pPr indent="-180975" lvl="0" marL="180975" rtl="0" algn="l">
              <a:lnSpc>
                <a:spcPct val="113000"/>
              </a:lnSpc>
              <a:spcBef>
                <a:spcPts val="0"/>
              </a:spcBef>
              <a:spcAft>
                <a:spcPts val="0"/>
              </a:spcAft>
              <a:buClr>
                <a:schemeClr val="dk2"/>
              </a:buClr>
              <a:buSzPts val="2800"/>
              <a:buFont typeface="Titillium Web"/>
              <a:buChar char="✔"/>
            </a:pPr>
            <a:r>
              <a:rPr lang="nl-NL" sz="2800">
                <a:solidFill>
                  <a:schemeClr val="dk1"/>
                </a:solidFill>
                <a:latin typeface="Titillium Web"/>
                <a:ea typeface="Titillium Web"/>
                <a:cs typeface="Titillium Web"/>
                <a:sym typeface="Titillium Web"/>
              </a:rPr>
              <a:t>The list is organised in a descending order - the first ingredient has the highest amount and so on</a:t>
            </a:r>
            <a:endParaRPr sz="2800">
              <a:solidFill>
                <a:schemeClr val="dk1"/>
              </a:solidFill>
              <a:latin typeface="Titillium Web"/>
              <a:ea typeface="Titillium Web"/>
              <a:cs typeface="Titillium Web"/>
              <a:sym typeface="Titillium Web"/>
            </a:endParaRPr>
          </a:p>
          <a:p>
            <a:pPr indent="-180975" lvl="0" marL="180975" rtl="0" algn="l">
              <a:lnSpc>
                <a:spcPct val="113000"/>
              </a:lnSpc>
              <a:spcBef>
                <a:spcPts val="0"/>
              </a:spcBef>
              <a:spcAft>
                <a:spcPts val="0"/>
              </a:spcAft>
              <a:buClr>
                <a:schemeClr val="dk2"/>
              </a:buClr>
              <a:buSzPts val="2800"/>
              <a:buFont typeface="Titillium Web"/>
              <a:buChar char="✔"/>
            </a:pPr>
            <a:r>
              <a:rPr lang="nl-NL" sz="2800">
                <a:solidFill>
                  <a:schemeClr val="dk1"/>
                </a:solidFill>
                <a:latin typeface="Titillium Web"/>
                <a:ea typeface="Titillium Web"/>
                <a:cs typeface="Titillium Web"/>
                <a:sym typeface="Titillium Web"/>
              </a:rPr>
              <a:t>If the name of an ingredient is in the name of the product, its amount will be stated on the list. For example: Whole grain and rye bread</a:t>
            </a:r>
            <a:endParaRPr sz="2800">
              <a:solidFill>
                <a:schemeClr val="dk1"/>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800"/>
              <a:buFont typeface="Arial"/>
              <a:buNone/>
            </a:pPr>
            <a:r>
              <a:t/>
            </a:r>
            <a:endParaRPr sz="2800">
              <a:latin typeface="Titillium Web"/>
              <a:ea typeface="Titillium Web"/>
              <a:cs typeface="Titillium Web"/>
              <a:sym typeface="Titillium Web"/>
            </a:endParaRPr>
          </a:p>
        </p:txBody>
      </p:sp>
      <p:pic>
        <p:nvPicPr>
          <p:cNvPr id="336" name="Google Shape;336;g139970534d9_2_434"/>
          <p:cNvPicPr preferRelativeResize="0"/>
          <p:nvPr/>
        </p:nvPicPr>
        <p:blipFill rotWithShape="1">
          <a:blip r:embed="rId3">
            <a:alphaModFix/>
          </a:blip>
          <a:srcRect b="0" l="0" r="24379" t="42591"/>
          <a:stretch/>
        </p:blipFill>
        <p:spPr>
          <a:xfrm>
            <a:off x="6562550" y="82787"/>
            <a:ext cx="4335825" cy="246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1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39970534d9_2_445"/>
          <p:cNvSpPr txBox="1"/>
          <p:nvPr>
            <p:ph idx="1" type="body"/>
          </p:nvPr>
        </p:nvSpPr>
        <p:spPr>
          <a:xfrm>
            <a:off x="2757501" y="356800"/>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Font typeface="Arial"/>
              <a:buNone/>
            </a:pPr>
            <a:r>
              <a:rPr b="1" lang="nl-NL" sz="3600">
                <a:solidFill>
                  <a:schemeClr val="dk2"/>
                </a:solidFill>
              </a:rPr>
              <a:t>Are all whole-wheat breads created equal?</a:t>
            </a:r>
            <a:endParaRPr b="1" sz="3600">
              <a:solidFill>
                <a:schemeClr val="dk2"/>
              </a:solidFill>
            </a:endParaRPr>
          </a:p>
          <a:p>
            <a:pPr indent="0" lvl="0" marL="0" rtl="0" algn="l">
              <a:lnSpc>
                <a:spcPct val="90000"/>
              </a:lnSpc>
              <a:spcBef>
                <a:spcPts val="0"/>
              </a:spcBef>
              <a:spcAft>
                <a:spcPts val="0"/>
              </a:spcAft>
              <a:buClr>
                <a:srgbClr val="004F9D"/>
              </a:buClr>
              <a:buSzPts val="4800"/>
              <a:buNone/>
            </a:pPr>
            <a:r>
              <a:t/>
            </a:r>
            <a:endParaRPr b="1" sz="3600">
              <a:solidFill>
                <a:schemeClr val="dk2"/>
              </a:solidFill>
            </a:endParaRPr>
          </a:p>
        </p:txBody>
      </p:sp>
      <p:sp>
        <p:nvSpPr>
          <p:cNvPr id="342" name="Google Shape;342;g139970534d9_2_44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pic>
        <p:nvPicPr>
          <p:cNvPr id="343" name="Google Shape;343;g139970534d9_2_445"/>
          <p:cNvPicPr preferRelativeResize="0"/>
          <p:nvPr/>
        </p:nvPicPr>
        <p:blipFill rotWithShape="1">
          <a:blip r:embed="rId3">
            <a:alphaModFix/>
          </a:blip>
          <a:srcRect b="0" l="0" r="0" t="0"/>
          <a:stretch/>
        </p:blipFill>
        <p:spPr>
          <a:xfrm>
            <a:off x="5232550" y="1674075"/>
            <a:ext cx="6177651" cy="4633250"/>
          </a:xfrm>
          <a:prstGeom prst="rect">
            <a:avLst/>
          </a:prstGeom>
          <a:noFill/>
          <a:ln>
            <a:noFill/>
          </a:ln>
        </p:spPr>
      </p:pic>
      <p:sp>
        <p:nvSpPr>
          <p:cNvPr id="344" name="Google Shape;344;g139970534d9_2_445"/>
          <p:cNvSpPr txBox="1"/>
          <p:nvPr/>
        </p:nvSpPr>
        <p:spPr>
          <a:xfrm>
            <a:off x="3449400" y="6245675"/>
            <a:ext cx="7960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nl-NL" sz="1200" u="sng" cap="none" strike="noStrike">
                <a:solidFill>
                  <a:srgbClr val="000000"/>
                </a:solidFill>
                <a:latin typeface="Arial"/>
                <a:ea typeface="Arial"/>
                <a:cs typeface="Arial"/>
                <a:sym typeface="Arial"/>
              </a:rPr>
              <a:t>Image source</a:t>
            </a:r>
            <a:r>
              <a:rPr b="0" i="0" lang="nl-NL" sz="1200" u="none" cap="none" strike="noStrike">
                <a:solidFill>
                  <a:srgbClr val="000000"/>
                </a:solidFill>
                <a:latin typeface="Arial"/>
                <a:ea typeface="Arial"/>
                <a:cs typeface="Arial"/>
                <a:sym typeface="Arial"/>
              </a:rPr>
              <a:t>: https://www.wikihow.com/Tell-if-Bread-Is-100-Percent-Whole-Wheat</a:t>
            </a:r>
            <a:endParaRPr b="0" i="0" sz="1200" u="none" cap="none" strike="noStrike">
              <a:solidFill>
                <a:srgbClr val="000000"/>
              </a:solidFill>
              <a:latin typeface="Arial"/>
              <a:ea typeface="Arial"/>
              <a:cs typeface="Arial"/>
              <a:sym typeface="Arial"/>
            </a:endParaRPr>
          </a:p>
        </p:txBody>
      </p:sp>
      <p:sp>
        <p:nvSpPr>
          <p:cNvPr id="345" name="Google Shape;345;g139970534d9_2_445"/>
          <p:cNvSpPr/>
          <p:nvPr/>
        </p:nvSpPr>
        <p:spPr>
          <a:xfrm>
            <a:off x="9410100" y="1681013"/>
            <a:ext cx="2000100" cy="444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ee the differences between whole grain Vs non-whole grain foods. Discover how straightforward it can be to introduce more whole grain into your diet, and the health benefits you can get from eating them regularly. You may be pleasantly surprised!" id="346" name="Google Shape;346;g139970534d9_2_445" title="Whole grain: What you need to know">
            <a:hlinkClick r:id="rId4"/>
          </p:cNvPr>
          <p:cNvPicPr preferRelativeResize="0"/>
          <p:nvPr/>
        </p:nvPicPr>
        <p:blipFill rotWithShape="1">
          <a:blip r:embed="rId5">
            <a:alphaModFix/>
          </a:blip>
          <a:srcRect b="0" l="0" r="0" t="0"/>
          <a:stretch/>
        </p:blipFill>
        <p:spPr>
          <a:xfrm>
            <a:off x="1070875" y="2537169"/>
            <a:ext cx="3510775" cy="26330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39970534d9_2_46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352" name="Google Shape;352;g139970534d9_2_468"/>
          <p:cNvSpPr txBox="1"/>
          <p:nvPr>
            <p:ph idx="1" type="body"/>
          </p:nvPr>
        </p:nvSpPr>
        <p:spPr>
          <a:xfrm>
            <a:off x="1649193" y="229269"/>
            <a:ext cx="864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34EA2"/>
              </a:buClr>
              <a:buSzPts val="3000"/>
              <a:buFont typeface="Arial"/>
              <a:buNone/>
            </a:pPr>
            <a:r>
              <a:rPr lang="nl-NL" sz="3600">
                <a:solidFill>
                  <a:srgbClr val="034EA2"/>
                </a:solidFill>
                <a:latin typeface="Titillium Web"/>
                <a:ea typeface="Titillium Web"/>
                <a:cs typeface="Titillium Web"/>
                <a:sym typeface="Titillium Web"/>
              </a:rPr>
              <a:t>Food Additives - Different Kinds</a:t>
            </a:r>
            <a:endParaRPr sz="3600">
              <a:solidFill>
                <a:srgbClr val="034EA2"/>
              </a:solidFill>
              <a:latin typeface="Titillium Web"/>
              <a:ea typeface="Titillium Web"/>
              <a:cs typeface="Titillium Web"/>
              <a:sym typeface="Titillium Web"/>
            </a:endParaRPr>
          </a:p>
          <a:p>
            <a:pPr indent="0" lvl="0" marL="0" rtl="0" algn="l">
              <a:lnSpc>
                <a:spcPct val="100000"/>
              </a:lnSpc>
              <a:spcBef>
                <a:spcPts val="0"/>
              </a:spcBef>
              <a:spcAft>
                <a:spcPts val="0"/>
              </a:spcAft>
              <a:buClr>
                <a:schemeClr val="dk2"/>
              </a:buClr>
              <a:buSzPts val="3000"/>
              <a:buNone/>
            </a:pPr>
            <a:r>
              <a:t/>
            </a:r>
            <a:endParaRPr sz="3600">
              <a:solidFill>
                <a:srgbClr val="034EA2"/>
              </a:solidFill>
              <a:latin typeface="Titillium Web"/>
              <a:ea typeface="Titillium Web"/>
              <a:cs typeface="Titillium Web"/>
              <a:sym typeface="Titillium Web"/>
            </a:endParaRPr>
          </a:p>
        </p:txBody>
      </p:sp>
      <p:pic>
        <p:nvPicPr>
          <p:cNvPr id="353" name="Google Shape;353;g139970534d9_2_468"/>
          <p:cNvPicPr preferRelativeResize="0"/>
          <p:nvPr/>
        </p:nvPicPr>
        <p:blipFill rotWithShape="1">
          <a:blip r:embed="rId3">
            <a:alphaModFix/>
          </a:blip>
          <a:srcRect b="0" l="0" r="0" t="0"/>
          <a:stretch/>
        </p:blipFill>
        <p:spPr>
          <a:xfrm>
            <a:off x="623400" y="950631"/>
            <a:ext cx="5109132" cy="5109132"/>
          </a:xfrm>
          <a:prstGeom prst="rect">
            <a:avLst/>
          </a:prstGeom>
          <a:noFill/>
          <a:ln>
            <a:noFill/>
          </a:ln>
        </p:spPr>
      </p:pic>
      <p:pic>
        <p:nvPicPr>
          <p:cNvPr id="354" name="Google Shape;354;g139970534d9_2_468"/>
          <p:cNvPicPr preferRelativeResize="0"/>
          <p:nvPr/>
        </p:nvPicPr>
        <p:blipFill rotWithShape="1">
          <a:blip r:embed="rId4">
            <a:alphaModFix/>
          </a:blip>
          <a:srcRect b="0" l="0" r="0" t="0"/>
          <a:stretch/>
        </p:blipFill>
        <p:spPr>
          <a:xfrm>
            <a:off x="6678151" y="1014862"/>
            <a:ext cx="5209026" cy="5209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39970534d9_2_47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360" name="Google Shape;360;g139970534d9_2_478"/>
          <p:cNvSpPr txBox="1"/>
          <p:nvPr>
            <p:ph idx="1" type="body"/>
          </p:nvPr>
        </p:nvSpPr>
        <p:spPr>
          <a:xfrm>
            <a:off x="1569300" y="229275"/>
            <a:ext cx="90534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None/>
            </a:pPr>
            <a:r>
              <a:rPr lang="nl-NL" sz="3600">
                <a:solidFill>
                  <a:srgbClr val="034EA2"/>
                </a:solidFill>
                <a:latin typeface="Titillium Web"/>
                <a:ea typeface="Titillium Web"/>
                <a:cs typeface="Titillium Web"/>
                <a:sym typeface="Titillium Web"/>
              </a:rPr>
              <a:t>Food Additives - Regulatory Classifications</a:t>
            </a:r>
            <a:endParaRPr sz="3600">
              <a:solidFill>
                <a:srgbClr val="034EA2"/>
              </a:solidFill>
              <a:latin typeface="Titillium Web"/>
              <a:ea typeface="Titillium Web"/>
              <a:cs typeface="Titillium Web"/>
              <a:sym typeface="Titillium Web"/>
            </a:endParaRPr>
          </a:p>
        </p:txBody>
      </p:sp>
      <p:pic>
        <p:nvPicPr>
          <p:cNvPr id="361" name="Google Shape;361;g139970534d9_2_478"/>
          <p:cNvPicPr preferRelativeResize="0"/>
          <p:nvPr/>
        </p:nvPicPr>
        <p:blipFill rotWithShape="1">
          <a:blip r:embed="rId3">
            <a:alphaModFix/>
          </a:blip>
          <a:srcRect b="0" l="0" r="0" t="0"/>
          <a:stretch/>
        </p:blipFill>
        <p:spPr>
          <a:xfrm>
            <a:off x="5359875" y="933869"/>
            <a:ext cx="6353757" cy="5782957"/>
          </a:xfrm>
          <a:prstGeom prst="rect">
            <a:avLst/>
          </a:prstGeom>
          <a:noFill/>
          <a:ln>
            <a:noFill/>
          </a:ln>
        </p:spPr>
      </p:pic>
      <p:sp>
        <p:nvSpPr>
          <p:cNvPr id="362" name="Google Shape;362;g139970534d9_2_478"/>
          <p:cNvSpPr txBox="1"/>
          <p:nvPr/>
        </p:nvSpPr>
        <p:spPr>
          <a:xfrm>
            <a:off x="219801" y="2212250"/>
            <a:ext cx="4851600" cy="32262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1200"/>
              </a:spcAft>
              <a:buClr>
                <a:srgbClr val="000000"/>
              </a:buClr>
              <a:buSzPts val="2600"/>
              <a:buFont typeface="Arial"/>
              <a:buNone/>
            </a:pPr>
            <a:r>
              <a:rPr i="0" lang="nl-NL" sz="2600" u="none" cap="none" strike="noStrike">
                <a:solidFill>
                  <a:srgbClr val="202124"/>
                </a:solidFill>
                <a:latin typeface="Titillium Web"/>
                <a:ea typeface="Titillium Web"/>
                <a:cs typeface="Titillium Web"/>
                <a:sym typeface="Titillium Web"/>
              </a:rPr>
              <a:t>1. The letter E with a number </a:t>
            </a:r>
            <a:r>
              <a:rPr b="1" i="0" lang="nl-NL" sz="2600" u="none" cap="none" strike="noStrike">
                <a:solidFill>
                  <a:srgbClr val="202124"/>
                </a:solidFill>
                <a:latin typeface="Titillium Web"/>
                <a:ea typeface="Titillium Web"/>
                <a:cs typeface="Titillium Web"/>
                <a:sym typeface="Titillium Web"/>
              </a:rPr>
              <a:t>-E500.</a:t>
            </a:r>
            <a:br>
              <a:rPr i="0" lang="nl-NL" sz="2600" u="none" cap="none" strike="noStrike">
                <a:solidFill>
                  <a:srgbClr val="202124"/>
                </a:solidFill>
                <a:latin typeface="Titillium Web"/>
                <a:ea typeface="Titillium Web"/>
                <a:cs typeface="Titillium Web"/>
                <a:sym typeface="Titillium Web"/>
              </a:rPr>
            </a:br>
            <a:r>
              <a:rPr i="0" lang="nl-NL" sz="2600" u="none" cap="none" strike="noStrike">
                <a:solidFill>
                  <a:srgbClr val="202124"/>
                </a:solidFill>
                <a:latin typeface="Titillium Web"/>
                <a:ea typeface="Titillium Web"/>
                <a:cs typeface="Titillium Web"/>
                <a:sym typeface="Titillium Web"/>
              </a:rPr>
              <a:t>2. A food additive name -  </a:t>
            </a:r>
            <a:r>
              <a:rPr b="1" i="0" lang="nl-NL" sz="2600" u="none" cap="none" strike="noStrike">
                <a:solidFill>
                  <a:srgbClr val="202124"/>
                </a:solidFill>
                <a:latin typeface="Titillium Web"/>
                <a:ea typeface="Titillium Web"/>
                <a:cs typeface="Titillium Web"/>
                <a:sym typeface="Titillium Web"/>
              </a:rPr>
              <a:t>sodium bicarbonate.</a:t>
            </a:r>
            <a:br>
              <a:rPr i="0" lang="nl-NL" sz="2600" u="none" cap="none" strike="noStrike">
                <a:solidFill>
                  <a:srgbClr val="202124"/>
                </a:solidFill>
                <a:latin typeface="Titillium Web"/>
                <a:ea typeface="Titillium Web"/>
                <a:cs typeface="Titillium Web"/>
                <a:sym typeface="Titillium Web"/>
              </a:rPr>
            </a:br>
            <a:r>
              <a:rPr i="0" lang="nl-NL" sz="2600" u="none" cap="none" strike="noStrike">
                <a:solidFill>
                  <a:srgbClr val="202124"/>
                </a:solidFill>
                <a:latin typeface="Titillium Web"/>
                <a:ea typeface="Titillium Web"/>
                <a:cs typeface="Titillium Web"/>
                <a:sym typeface="Titillium Web"/>
              </a:rPr>
              <a:t>3. The function of the additive in the food-  </a:t>
            </a:r>
            <a:r>
              <a:rPr b="1" i="0" lang="nl-NL" sz="2600" u="none" cap="none" strike="noStrike">
                <a:solidFill>
                  <a:srgbClr val="202124"/>
                </a:solidFill>
                <a:latin typeface="Titillium Web"/>
                <a:ea typeface="Titillium Web"/>
                <a:cs typeface="Titillium Web"/>
                <a:sym typeface="Titillium Web"/>
              </a:rPr>
              <a:t>acidity regulator.</a:t>
            </a:r>
            <a:br>
              <a:rPr i="0" lang="nl-NL" sz="2600" u="none" cap="none" strike="noStrike">
                <a:solidFill>
                  <a:srgbClr val="202124"/>
                </a:solidFill>
                <a:latin typeface="Titillium Web"/>
                <a:ea typeface="Titillium Web"/>
                <a:cs typeface="Titillium Web"/>
                <a:sym typeface="Titillium Web"/>
              </a:rPr>
            </a:br>
            <a:endParaRPr i="0" sz="2600" u="none" cap="none" strike="noStrike">
              <a:solidFill>
                <a:srgbClr val="000000"/>
              </a:solidFill>
              <a:latin typeface="Titillium Web"/>
              <a:ea typeface="Titillium Web"/>
              <a:cs typeface="Titillium Web"/>
              <a:sym typeface="Titillium Web"/>
            </a:endParaRPr>
          </a:p>
        </p:txBody>
      </p:sp>
      <p:pic>
        <p:nvPicPr>
          <p:cNvPr id="363" name="Google Shape;363;g139970534d9_2_478"/>
          <p:cNvPicPr preferRelativeResize="0"/>
          <p:nvPr/>
        </p:nvPicPr>
        <p:blipFill rotWithShape="1">
          <a:blip r:embed="rId4">
            <a:alphaModFix/>
          </a:blip>
          <a:srcRect b="0" l="0" r="49158" t="0"/>
          <a:stretch/>
        </p:blipFill>
        <p:spPr>
          <a:xfrm>
            <a:off x="219809" y="124550"/>
            <a:ext cx="1058016" cy="1563625"/>
          </a:xfrm>
          <a:prstGeom prst="rect">
            <a:avLst/>
          </a:prstGeom>
          <a:noFill/>
          <a:ln>
            <a:noFill/>
          </a:ln>
        </p:spPr>
      </p:pic>
      <p:sp>
        <p:nvSpPr>
          <p:cNvPr id="364" name="Google Shape;364;g139970534d9_2_478"/>
          <p:cNvSpPr txBox="1"/>
          <p:nvPr/>
        </p:nvSpPr>
        <p:spPr>
          <a:xfrm>
            <a:off x="149263" y="1780863"/>
            <a:ext cx="1199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nl-NL" sz="1000" u="sng" cap="none" strike="noStrike">
                <a:solidFill>
                  <a:schemeClr val="hlink"/>
                </a:solidFill>
                <a:latin typeface="Arial"/>
                <a:ea typeface="Arial"/>
                <a:cs typeface="Arial"/>
                <a:sym typeface="Arial"/>
                <a:hlinkClick r:id="rId5"/>
              </a:rPr>
              <a:t>Image Source</a:t>
            </a:r>
            <a:endParaRPr b="0" i="0" sz="1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139970534d9_2_489"/>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chemeClr val="dk2"/>
              </a:buClr>
              <a:buSzPts val="3000"/>
              <a:buNone/>
            </a:pPr>
            <a:r>
              <a:rPr b="1" lang="nl-NL" sz="3600">
                <a:solidFill>
                  <a:schemeClr val="dk2"/>
                </a:solidFill>
              </a:rPr>
              <a:t>Food Additives - Food Colourings</a:t>
            </a:r>
            <a:endParaRPr b="1" sz="3600">
              <a:solidFill>
                <a:schemeClr val="dk2"/>
              </a:solidFill>
            </a:endParaRPr>
          </a:p>
        </p:txBody>
      </p:sp>
      <p:sp>
        <p:nvSpPr>
          <p:cNvPr id="370" name="Google Shape;370;g139970534d9_2_48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pic>
        <p:nvPicPr>
          <p:cNvPr id="371" name="Google Shape;371;g139970534d9_2_489"/>
          <p:cNvPicPr preferRelativeResize="0"/>
          <p:nvPr/>
        </p:nvPicPr>
        <p:blipFill rotWithShape="1">
          <a:blip r:embed="rId3">
            <a:alphaModFix/>
          </a:blip>
          <a:srcRect b="0" l="0" r="0" t="0"/>
          <a:stretch/>
        </p:blipFill>
        <p:spPr>
          <a:xfrm>
            <a:off x="3430300" y="1679475"/>
            <a:ext cx="8015526" cy="4913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g139970534d9_2_499"/>
          <p:cNvPicPr preferRelativeResize="0"/>
          <p:nvPr>
            <p:ph idx="2" type="pic"/>
          </p:nvPr>
        </p:nvPicPr>
        <p:blipFill rotWithShape="1">
          <a:blip r:embed="rId3">
            <a:alphaModFix/>
          </a:blip>
          <a:srcRect b="39223" l="0" r="0" t="39221"/>
          <a:stretch/>
        </p:blipFill>
        <p:spPr>
          <a:xfrm>
            <a:off x="645280" y="476672"/>
            <a:ext cx="10923300" cy="1584300"/>
          </a:xfrm>
          <a:prstGeom prst="round2DiagRect">
            <a:avLst>
              <a:gd fmla="val 16667" name="adj1"/>
              <a:gd fmla="val 0" name="adj2"/>
            </a:avLst>
          </a:prstGeom>
          <a:noFill/>
          <a:ln>
            <a:noFill/>
          </a:ln>
        </p:spPr>
      </p:pic>
      <p:sp>
        <p:nvSpPr>
          <p:cNvPr id="377" name="Google Shape;377;g139970534d9_2_499"/>
          <p:cNvSpPr txBox="1"/>
          <p:nvPr>
            <p:ph idx="1" type="body"/>
          </p:nvPr>
        </p:nvSpPr>
        <p:spPr>
          <a:xfrm>
            <a:off x="623392" y="2276872"/>
            <a:ext cx="109452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lang="nl-NL" sz="3600">
                <a:solidFill>
                  <a:srgbClr val="034EA2"/>
                </a:solidFill>
                <a:latin typeface="Titillium Web"/>
                <a:ea typeface="Titillium Web"/>
                <a:cs typeface="Titillium Web"/>
                <a:sym typeface="Titillium Web"/>
              </a:rPr>
              <a:t>To summarise: </a:t>
            </a:r>
            <a:endParaRPr sz="3600">
              <a:solidFill>
                <a:srgbClr val="034EA2"/>
              </a:solidFill>
              <a:latin typeface="Titillium Web"/>
              <a:ea typeface="Titillium Web"/>
              <a:cs typeface="Titillium Web"/>
              <a:sym typeface="Titillium Web"/>
            </a:endParaRPr>
          </a:p>
        </p:txBody>
      </p:sp>
      <p:sp>
        <p:nvSpPr>
          <p:cNvPr id="378" name="Google Shape;378;g139970534d9_2_499"/>
          <p:cNvSpPr txBox="1"/>
          <p:nvPr>
            <p:ph idx="1" type="body"/>
          </p:nvPr>
        </p:nvSpPr>
        <p:spPr>
          <a:xfrm>
            <a:off x="623400" y="2924951"/>
            <a:ext cx="10945200" cy="2994300"/>
          </a:xfrm>
          <a:prstGeom prst="rect">
            <a:avLst/>
          </a:prstGeom>
          <a:noFill/>
          <a:ln>
            <a:noFill/>
          </a:ln>
        </p:spPr>
        <p:txBody>
          <a:bodyPr anchorCtr="0" anchor="t" bIns="45700" lIns="91425" spcFirstLastPara="1" rIns="91425" wrap="square" tIns="45700">
            <a:noAutofit/>
          </a:bodyPr>
          <a:lstStyle/>
          <a:p>
            <a:pPr indent="-179387" lvl="0" marL="179387" rtl="0" algn="l">
              <a:lnSpc>
                <a:spcPct val="114000"/>
              </a:lnSpc>
              <a:spcBef>
                <a:spcPts val="400"/>
              </a:spcBef>
              <a:spcAft>
                <a:spcPts val="0"/>
              </a:spcAft>
              <a:buSzPts val="2300"/>
              <a:buFont typeface="Titillium Web"/>
              <a:buChar char="•"/>
            </a:pPr>
            <a:r>
              <a:rPr lang="nl-NL" sz="2300">
                <a:latin typeface="Titillium Web"/>
                <a:ea typeface="Titillium Web"/>
                <a:cs typeface="Titillium Web"/>
                <a:sym typeface="Titillium Web"/>
              </a:rPr>
              <a:t>Manufacturers or importers are required to write down all the ingredients and materials present in the product</a:t>
            </a:r>
            <a:endParaRPr sz="2300">
              <a:latin typeface="Titillium Web"/>
              <a:ea typeface="Titillium Web"/>
              <a:cs typeface="Titillium Web"/>
              <a:sym typeface="Titillium Web"/>
            </a:endParaRPr>
          </a:p>
          <a:p>
            <a:pPr indent="-179387" lvl="0" marL="179387" rtl="0" algn="l">
              <a:lnSpc>
                <a:spcPct val="114000"/>
              </a:lnSpc>
              <a:spcBef>
                <a:spcPts val="400"/>
              </a:spcBef>
              <a:spcAft>
                <a:spcPts val="0"/>
              </a:spcAft>
              <a:buSzPts val="2300"/>
              <a:buFont typeface="Titillium Web"/>
              <a:buChar char="•"/>
            </a:pPr>
            <a:r>
              <a:rPr lang="nl-NL" sz="2300">
                <a:latin typeface="Titillium Web"/>
                <a:ea typeface="Titillium Web"/>
                <a:cs typeface="Titillium Web"/>
                <a:sym typeface="Titillium Web"/>
              </a:rPr>
              <a:t> The ingredients must be written in descending order, according to their relative contents and the weight of the product</a:t>
            </a:r>
            <a:endParaRPr sz="2300">
              <a:latin typeface="Titillium Web"/>
              <a:ea typeface="Titillium Web"/>
              <a:cs typeface="Titillium Web"/>
              <a:sym typeface="Titillium Web"/>
            </a:endParaRPr>
          </a:p>
          <a:p>
            <a:pPr indent="-179387" lvl="0" marL="179387" rtl="0" algn="l">
              <a:lnSpc>
                <a:spcPct val="114000"/>
              </a:lnSpc>
              <a:spcBef>
                <a:spcPts val="400"/>
              </a:spcBef>
              <a:spcAft>
                <a:spcPts val="0"/>
              </a:spcAft>
              <a:buSzPts val="2300"/>
              <a:buFont typeface="Titillium Web"/>
              <a:buChar char="•"/>
            </a:pPr>
            <a:r>
              <a:rPr lang="nl-NL" sz="2300">
                <a:latin typeface="Titillium Web"/>
                <a:ea typeface="Titillium Web"/>
                <a:cs typeface="Titillium Web"/>
                <a:sym typeface="Titillium Web"/>
              </a:rPr>
              <a:t> We can deduce the degree of processing of the food from the list of ingredients, especially the use of many additives: such as food colouring, preservatives, stabilisers, etc. </a:t>
            </a:r>
            <a:endParaRPr sz="2300">
              <a:latin typeface="Titillium Web"/>
              <a:ea typeface="Titillium Web"/>
              <a:cs typeface="Titillium Web"/>
              <a:sym typeface="Titillium We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139970534d9_2_511"/>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nl-NL" sz="3600">
                <a:solidFill>
                  <a:schemeClr val="dk2"/>
                </a:solidFill>
              </a:rPr>
              <a:t>Nutrition Labeling</a:t>
            </a:r>
            <a:endParaRPr b="1" sz="3600">
              <a:solidFill>
                <a:schemeClr val="dk2"/>
              </a:solidFill>
            </a:endParaRPr>
          </a:p>
        </p:txBody>
      </p:sp>
      <p:sp>
        <p:nvSpPr>
          <p:cNvPr id="384" name="Google Shape;384;g139970534d9_2_51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85" name="Google Shape;385;g139970534d9_2_511"/>
          <p:cNvSpPr txBox="1"/>
          <p:nvPr>
            <p:ph idx="2" type="body"/>
          </p:nvPr>
        </p:nvSpPr>
        <p:spPr>
          <a:xfrm>
            <a:off x="1133675" y="2075150"/>
            <a:ext cx="9847800" cy="44346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400"/>
              </a:spcBef>
              <a:spcAft>
                <a:spcPts val="0"/>
              </a:spcAft>
              <a:buSzPts val="2000"/>
              <a:buNone/>
            </a:pPr>
            <a:r>
              <a:rPr b="1" lang="nl-NL" sz="2400">
                <a:solidFill>
                  <a:srgbClr val="000000"/>
                </a:solidFill>
                <a:highlight>
                  <a:srgbClr val="FFFFFF"/>
                </a:highlight>
                <a:latin typeface="Titillium Web"/>
                <a:ea typeface="Titillium Web"/>
                <a:cs typeface="Titillium Web"/>
                <a:sym typeface="Titillium Web"/>
              </a:rPr>
              <a:t>Food labels must show the following nutritional information:</a:t>
            </a:r>
            <a:endParaRPr b="1" sz="2400">
              <a:solidFill>
                <a:srgbClr val="000000"/>
              </a:solidFill>
              <a:highlight>
                <a:srgbClr val="FFFFFF"/>
              </a:highlight>
              <a:latin typeface="Titillium Web"/>
              <a:ea typeface="Titillium Web"/>
              <a:cs typeface="Titillium Web"/>
              <a:sym typeface="Titillium Web"/>
            </a:endParaRPr>
          </a:p>
          <a:p>
            <a:pPr indent="-179387" lvl="0" marL="179387" rtl="0" algn="l">
              <a:lnSpc>
                <a:spcPct val="114000"/>
              </a:lnSpc>
              <a:spcBef>
                <a:spcPts val="400"/>
              </a:spcBef>
              <a:spcAft>
                <a:spcPts val="0"/>
              </a:spcAft>
              <a:buClr>
                <a:schemeClr val="dk2"/>
              </a:buClr>
              <a:buSzPts val="2400"/>
              <a:buFont typeface="Titillium Web"/>
              <a:buChar char="•"/>
            </a:pPr>
            <a:r>
              <a:rPr lang="nl-NL" sz="2400">
                <a:solidFill>
                  <a:srgbClr val="000000"/>
                </a:solidFill>
                <a:highlight>
                  <a:srgbClr val="FFFFFF"/>
                </a:highlight>
                <a:latin typeface="Titillium Web"/>
                <a:ea typeface="Titillium Web"/>
                <a:cs typeface="Titillium Web"/>
                <a:sym typeface="Titillium Web"/>
              </a:rPr>
              <a:t>E</a:t>
            </a:r>
            <a:r>
              <a:rPr lang="nl-NL" sz="2400">
                <a:solidFill>
                  <a:srgbClr val="000000"/>
                </a:solidFill>
                <a:highlight>
                  <a:srgbClr val="FFFFFF"/>
                </a:highlight>
                <a:latin typeface="Titillium Web"/>
                <a:ea typeface="Titillium Web"/>
                <a:cs typeface="Titillium Web"/>
                <a:sym typeface="Titillium Web"/>
              </a:rPr>
              <a:t>nergy (kcal/KJ) content </a:t>
            </a:r>
            <a:endParaRPr sz="2400">
              <a:solidFill>
                <a:srgbClr val="000000"/>
              </a:solidFill>
              <a:highlight>
                <a:srgbClr val="FFFFFF"/>
              </a:highlight>
              <a:latin typeface="Titillium Web"/>
              <a:ea typeface="Titillium Web"/>
              <a:cs typeface="Titillium Web"/>
              <a:sym typeface="Titillium Web"/>
            </a:endParaRPr>
          </a:p>
          <a:p>
            <a:pPr indent="-179387" lvl="0" marL="179387" rtl="0" algn="l">
              <a:lnSpc>
                <a:spcPct val="114000"/>
              </a:lnSpc>
              <a:spcBef>
                <a:spcPts val="400"/>
              </a:spcBef>
              <a:spcAft>
                <a:spcPts val="0"/>
              </a:spcAft>
              <a:buClr>
                <a:schemeClr val="dk2"/>
              </a:buClr>
              <a:buSzPts val="2400"/>
              <a:buFont typeface="Titillium Web"/>
              <a:buChar char="•"/>
            </a:pPr>
            <a:r>
              <a:rPr lang="nl-NL" sz="2400">
                <a:solidFill>
                  <a:srgbClr val="000000"/>
                </a:solidFill>
                <a:highlight>
                  <a:srgbClr val="FFFFFF"/>
                </a:highlight>
                <a:latin typeface="Titillium Web"/>
                <a:ea typeface="Titillium Web"/>
                <a:cs typeface="Titillium Web"/>
                <a:sym typeface="Titillium Web"/>
              </a:rPr>
              <a:t>Amount of fat, saturated fat, carbohydrate, sugar, protein and salt in 100g or 100ml of the product</a:t>
            </a:r>
            <a:endParaRPr sz="2400">
              <a:solidFill>
                <a:srgbClr val="000000"/>
              </a:solidFill>
              <a:highlight>
                <a:srgbClr val="FFFFFF"/>
              </a:highlight>
              <a:latin typeface="Titillium Web"/>
              <a:ea typeface="Titillium Web"/>
              <a:cs typeface="Titillium Web"/>
              <a:sym typeface="Titillium Web"/>
            </a:endParaRPr>
          </a:p>
          <a:p>
            <a:pPr indent="-179387" lvl="0" marL="179387" rtl="0" algn="l">
              <a:lnSpc>
                <a:spcPct val="114000"/>
              </a:lnSpc>
              <a:spcBef>
                <a:spcPts val="400"/>
              </a:spcBef>
              <a:spcAft>
                <a:spcPts val="0"/>
              </a:spcAft>
              <a:buClr>
                <a:schemeClr val="dk2"/>
              </a:buClr>
              <a:buSzPts val="2400"/>
              <a:buFont typeface="Titillium Web"/>
              <a:buChar char="•"/>
            </a:pPr>
            <a:r>
              <a:rPr lang="nl-NL" sz="2400">
                <a:solidFill>
                  <a:srgbClr val="000000"/>
                </a:solidFill>
                <a:highlight>
                  <a:srgbClr val="FFFFFF"/>
                </a:highlight>
                <a:latin typeface="Titillium Web"/>
                <a:ea typeface="Titillium Web"/>
                <a:cs typeface="Titillium Web"/>
                <a:sym typeface="Titillium Web"/>
              </a:rPr>
              <a:t>Information on the amount per serving as well as the fibre, monounsaturated fat, polyunsaturated fat, polyol, starch and vitamin or mineral content may be included on an optional basis</a:t>
            </a:r>
            <a:endParaRPr sz="2400">
              <a:solidFill>
                <a:srgbClr val="000000"/>
              </a:solidFill>
              <a:highlight>
                <a:srgbClr val="FFFFFF"/>
              </a:highlight>
              <a:latin typeface="Titillium Web"/>
              <a:ea typeface="Titillium Web"/>
              <a:cs typeface="Titillium Web"/>
              <a:sym typeface="Titillium Web"/>
            </a:endParaRPr>
          </a:p>
          <a:p>
            <a:pPr indent="-179387" lvl="0" marL="179387" rtl="0" algn="l">
              <a:lnSpc>
                <a:spcPct val="114000"/>
              </a:lnSpc>
              <a:spcBef>
                <a:spcPts val="400"/>
              </a:spcBef>
              <a:spcAft>
                <a:spcPts val="0"/>
              </a:spcAft>
              <a:buClr>
                <a:srgbClr val="000000"/>
              </a:buClr>
              <a:buSzPts val="2400"/>
              <a:buFont typeface="Titillium Web"/>
              <a:buChar char="•"/>
            </a:pPr>
            <a:r>
              <a:rPr lang="nl-NL" sz="2400">
                <a:solidFill>
                  <a:srgbClr val="000000"/>
                </a:solidFill>
                <a:highlight>
                  <a:srgbClr val="FFFFFF"/>
                </a:highlight>
                <a:latin typeface="Titillium Web"/>
                <a:ea typeface="Titillium Web"/>
                <a:cs typeface="Titillium Web"/>
                <a:sym typeface="Titillium Web"/>
              </a:rPr>
              <a:t>Information often varies between countries and regions as local regulations and law vary. </a:t>
            </a:r>
            <a:endParaRPr sz="2400">
              <a:solidFill>
                <a:srgbClr val="000000"/>
              </a:solidFill>
              <a:highlight>
                <a:srgbClr val="FFFFFF"/>
              </a:highlight>
              <a:latin typeface="Titillium Web"/>
              <a:ea typeface="Titillium Web"/>
              <a:cs typeface="Titillium Web"/>
              <a:sym typeface="Titillium Web"/>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39971624f0_0_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pic>
        <p:nvPicPr>
          <p:cNvPr id="391" name="Google Shape;391;g139971624f0_0_0"/>
          <p:cNvPicPr preferRelativeResize="0"/>
          <p:nvPr/>
        </p:nvPicPr>
        <p:blipFill rotWithShape="1">
          <a:blip r:embed="rId3">
            <a:alphaModFix/>
          </a:blip>
          <a:srcRect b="0" l="0" r="0" t="0"/>
          <a:stretch/>
        </p:blipFill>
        <p:spPr>
          <a:xfrm>
            <a:off x="6613824" y="224025"/>
            <a:ext cx="5031525" cy="6409925"/>
          </a:xfrm>
          <a:prstGeom prst="rect">
            <a:avLst/>
          </a:prstGeom>
          <a:noFill/>
          <a:ln>
            <a:noFill/>
          </a:ln>
        </p:spPr>
      </p:pic>
      <p:sp>
        <p:nvSpPr>
          <p:cNvPr id="392" name="Google Shape;392;g139971624f0_0_0"/>
          <p:cNvSpPr txBox="1"/>
          <p:nvPr>
            <p:ph idx="1" type="body"/>
          </p:nvPr>
        </p:nvSpPr>
        <p:spPr>
          <a:xfrm>
            <a:off x="1310475" y="1961950"/>
            <a:ext cx="3332700" cy="2545500"/>
          </a:xfrm>
          <a:prstGeom prst="rect">
            <a:avLst/>
          </a:prstGeom>
          <a:noFill/>
          <a:ln>
            <a:noFill/>
          </a:ln>
        </p:spPr>
        <p:txBody>
          <a:bodyPr anchorCtr="0" anchor="t" bIns="45700" lIns="91425" spcFirstLastPara="1" rIns="91425" wrap="square" tIns="45700">
            <a:noAutofit/>
          </a:bodyPr>
          <a:lstStyle/>
          <a:p>
            <a:pPr indent="0" lvl="0" marL="0" rtl="0" algn="l">
              <a:lnSpc>
                <a:spcPct val="113000"/>
              </a:lnSpc>
              <a:spcBef>
                <a:spcPts val="0"/>
              </a:spcBef>
              <a:spcAft>
                <a:spcPts val="0"/>
              </a:spcAft>
              <a:buSzPts val="2000"/>
              <a:buNone/>
            </a:pPr>
            <a:r>
              <a:rPr b="1" lang="nl-NL" sz="2800">
                <a:highlight>
                  <a:srgbClr val="B4A7D6"/>
                </a:highlight>
                <a:latin typeface="Titillium Web"/>
                <a:ea typeface="Titillium Web"/>
                <a:cs typeface="Titillium Web"/>
                <a:sym typeface="Titillium Web"/>
              </a:rPr>
              <a:t>The table details the calorific value, the content of proteins, carbohydrates, fats and sodium.</a:t>
            </a:r>
            <a:endParaRPr b="1" sz="5400">
              <a:highlight>
                <a:srgbClr val="B4A7D6"/>
              </a:highlight>
              <a:latin typeface="Titillium Web"/>
              <a:ea typeface="Titillium Web"/>
              <a:cs typeface="Titillium Web"/>
              <a:sym typeface="Titillium Web"/>
            </a:endParaRPr>
          </a:p>
        </p:txBody>
      </p:sp>
      <p:sp>
        <p:nvSpPr>
          <p:cNvPr id="393" name="Google Shape;393;g139971624f0_0_0"/>
          <p:cNvSpPr txBox="1"/>
          <p:nvPr>
            <p:ph idx="1" type="body"/>
          </p:nvPr>
        </p:nvSpPr>
        <p:spPr>
          <a:xfrm>
            <a:off x="290168" y="228969"/>
            <a:ext cx="86400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34EA2"/>
              </a:buClr>
              <a:buSzPts val="3200"/>
              <a:buNone/>
            </a:pPr>
            <a:r>
              <a:rPr lang="nl-NL" sz="3600">
                <a:solidFill>
                  <a:srgbClr val="FFFFFF"/>
                </a:solidFill>
                <a:latin typeface="Titillium Web"/>
                <a:ea typeface="Titillium Web"/>
                <a:cs typeface="Titillium Web"/>
                <a:sym typeface="Titillium Web"/>
              </a:rPr>
              <a:t>Nutrition Labeling Table</a:t>
            </a:r>
            <a:endParaRPr sz="3600">
              <a:solidFill>
                <a:srgbClr val="FFFFFF"/>
              </a:solidFill>
              <a:latin typeface="Titillium Web"/>
              <a:ea typeface="Titillium Web"/>
              <a:cs typeface="Titillium Web"/>
              <a:sym typeface="Titillium Web"/>
            </a:endParaRPr>
          </a:p>
        </p:txBody>
      </p:sp>
      <p:sp>
        <p:nvSpPr>
          <p:cNvPr id="394" name="Google Shape;394;g139971624f0_0_0"/>
          <p:cNvSpPr txBox="1"/>
          <p:nvPr/>
        </p:nvSpPr>
        <p:spPr>
          <a:xfrm>
            <a:off x="3185950" y="5988475"/>
            <a:ext cx="3453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nl-NL" sz="1200" u="none" cap="none" strike="noStrike">
                <a:solidFill>
                  <a:srgbClr val="FFFFFF"/>
                </a:solidFill>
                <a:latin typeface="Calibri"/>
                <a:ea typeface="Calibri"/>
                <a:cs typeface="Calibri"/>
                <a:sym typeface="Calibri"/>
              </a:rPr>
              <a:t>Image Source: </a:t>
            </a:r>
            <a:r>
              <a:rPr b="0" i="0" lang="nl-NL" sz="1200" u="sng" cap="none" strike="noStrike">
                <a:solidFill>
                  <a:srgbClr val="FFFFFF"/>
                </a:solidFill>
                <a:latin typeface="Calibri"/>
                <a:ea typeface="Calibri"/>
                <a:cs typeface="Calibri"/>
                <a:sym typeface="Calibri"/>
                <a:hlinkClick r:id="rId4">
                  <a:extLst>
                    <a:ext uri="{A12FA001-AC4F-418D-AE19-62706E023703}">
                      <ahyp:hlinkClr val="tx"/>
                    </a:ext>
                  </a:extLst>
                </a:hlinkClick>
              </a:rPr>
              <a:t>https://www.eufic.org/en/healthy-living/article/understanding-nutrition-information-infographic</a:t>
            </a:r>
            <a:r>
              <a:rPr b="0" i="0" lang="nl-NL" sz="1200" u="none" cap="none" strike="noStrike">
                <a:solidFill>
                  <a:srgbClr val="FFFFFF"/>
                </a:solidFill>
                <a:latin typeface="Calibri"/>
                <a:ea typeface="Calibri"/>
                <a:cs typeface="Calibri"/>
                <a:sym typeface="Calibri"/>
              </a:rPr>
              <a:t> </a:t>
            </a:r>
            <a:endParaRPr b="0" i="0" sz="1200" u="none" cap="none" strike="noStrik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39970534d9_1_1304"/>
          <p:cNvSpPr txBox="1"/>
          <p:nvPr>
            <p:ph idx="2" type="body"/>
          </p:nvPr>
        </p:nvSpPr>
        <p:spPr>
          <a:xfrm>
            <a:off x="1081088" y="2278063"/>
            <a:ext cx="8380500" cy="3791100"/>
          </a:xfrm>
          <a:prstGeom prst="rect">
            <a:avLst/>
          </a:prstGeom>
          <a:noFill/>
          <a:ln>
            <a:noFill/>
          </a:ln>
        </p:spPr>
        <p:txBody>
          <a:bodyPr anchorCtr="0" anchor="t" bIns="45700" lIns="91425" spcFirstLastPara="1" rIns="91425" wrap="square" tIns="45700">
            <a:noAutofit/>
          </a:bodyPr>
          <a:lstStyle/>
          <a:p>
            <a:pPr indent="-406400" lvl="0" marL="457200" rtl="0" algn="l">
              <a:lnSpc>
                <a:spcPct val="150000"/>
              </a:lnSpc>
              <a:spcBef>
                <a:spcPts val="0"/>
              </a:spcBef>
              <a:spcAft>
                <a:spcPts val="0"/>
              </a:spcAft>
              <a:buClr>
                <a:srgbClr val="000000"/>
              </a:buClr>
              <a:buSzPts val="2800"/>
              <a:buFont typeface="Titillium Web"/>
              <a:buChar char="★"/>
            </a:pPr>
            <a:r>
              <a:rPr lang="nl-NL" sz="2800">
                <a:solidFill>
                  <a:srgbClr val="000000"/>
                </a:solidFill>
                <a:latin typeface="Titillium Web"/>
                <a:ea typeface="Titillium Web"/>
                <a:cs typeface="Titillium Web"/>
                <a:sym typeface="Titillium Web"/>
              </a:rPr>
              <a:t>Water</a:t>
            </a:r>
            <a:endParaRPr sz="2800">
              <a:solidFill>
                <a:srgbClr val="000000"/>
              </a:solidFill>
              <a:latin typeface="Titillium Web"/>
              <a:ea typeface="Titillium Web"/>
              <a:cs typeface="Titillium Web"/>
              <a:sym typeface="Titillium Web"/>
            </a:endParaRPr>
          </a:p>
          <a:p>
            <a:pPr indent="-406400" lvl="0" marL="457200" rtl="0" algn="l">
              <a:lnSpc>
                <a:spcPct val="150000"/>
              </a:lnSpc>
              <a:spcBef>
                <a:spcPts val="0"/>
              </a:spcBef>
              <a:spcAft>
                <a:spcPts val="0"/>
              </a:spcAft>
              <a:buClr>
                <a:srgbClr val="000000"/>
              </a:buClr>
              <a:buSzPts val="2800"/>
              <a:buFont typeface="Titillium Web"/>
              <a:buChar char="★"/>
            </a:pPr>
            <a:r>
              <a:rPr lang="nl-NL" sz="2800">
                <a:solidFill>
                  <a:srgbClr val="000000"/>
                </a:solidFill>
                <a:latin typeface="Titillium Web"/>
                <a:ea typeface="Titillium Web"/>
                <a:cs typeface="Titillium Web"/>
                <a:sym typeface="Titillium Web"/>
              </a:rPr>
              <a:t>Organic decorticated soybeans from Italy (8%)</a:t>
            </a:r>
            <a:endParaRPr sz="2800">
              <a:solidFill>
                <a:srgbClr val="000000"/>
              </a:solidFill>
              <a:latin typeface="Titillium Web"/>
              <a:ea typeface="Titillium Web"/>
              <a:cs typeface="Titillium Web"/>
              <a:sym typeface="Titillium Web"/>
            </a:endParaRPr>
          </a:p>
          <a:p>
            <a:pPr indent="-406400" lvl="0" marL="457200" rtl="0" algn="l">
              <a:lnSpc>
                <a:spcPct val="150000"/>
              </a:lnSpc>
              <a:spcBef>
                <a:spcPts val="0"/>
              </a:spcBef>
              <a:spcAft>
                <a:spcPts val="0"/>
              </a:spcAft>
              <a:buClr>
                <a:srgbClr val="000000"/>
              </a:buClr>
              <a:buSzPts val="2800"/>
              <a:buFont typeface="Titillium Web"/>
              <a:buChar char="★"/>
            </a:pPr>
            <a:r>
              <a:rPr lang="nl-NL" sz="2800">
                <a:solidFill>
                  <a:srgbClr val="000000"/>
                </a:solidFill>
                <a:latin typeface="Titillium Web"/>
                <a:ea typeface="Titillium Web"/>
                <a:cs typeface="Titillium Web"/>
                <a:sym typeface="Titillium Web"/>
              </a:rPr>
              <a:t>Sea Salt</a:t>
            </a:r>
            <a:endParaRPr sz="2800">
              <a:solidFill>
                <a:srgbClr val="000000"/>
              </a:solidFill>
              <a:latin typeface="Titillium Web"/>
              <a:ea typeface="Titillium Web"/>
              <a:cs typeface="Titillium Web"/>
              <a:sym typeface="Titillium Web"/>
            </a:endParaRPr>
          </a:p>
        </p:txBody>
      </p:sp>
      <p:sp>
        <p:nvSpPr>
          <p:cNvPr id="250" name="Google Shape;250;g139970534d9_1_1304"/>
          <p:cNvSpPr txBox="1"/>
          <p:nvPr>
            <p:ph idx="1" type="body"/>
          </p:nvPr>
        </p:nvSpPr>
        <p:spPr>
          <a:xfrm>
            <a:off x="2757506" y="1027125"/>
            <a:ext cx="4778700" cy="79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F9D"/>
              </a:buClr>
              <a:buSzPts val="4800"/>
              <a:buNone/>
            </a:pPr>
            <a:r>
              <a:rPr b="1" lang="nl-NL" sz="3600"/>
              <a:t>Let’s Guess (1)</a:t>
            </a:r>
            <a:endParaRPr b="1" sz="3600"/>
          </a:p>
        </p:txBody>
      </p:sp>
      <p:sp>
        <p:nvSpPr>
          <p:cNvPr id="251" name="Google Shape;251;g139970534d9_1_130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pic>
        <p:nvPicPr>
          <p:cNvPr id="252" name="Google Shape;252;g139970534d9_1_1304"/>
          <p:cNvPicPr preferRelativeResize="0"/>
          <p:nvPr/>
        </p:nvPicPr>
        <p:blipFill rotWithShape="1">
          <a:blip r:embed="rId3">
            <a:alphaModFix/>
          </a:blip>
          <a:srcRect b="0" l="0" r="0" t="0"/>
          <a:stretch/>
        </p:blipFill>
        <p:spPr>
          <a:xfrm>
            <a:off x="8203725" y="1586251"/>
            <a:ext cx="3911126" cy="368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39971624f0_2_56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pic>
        <p:nvPicPr>
          <p:cNvPr id="400" name="Google Shape;400;g139971624f0_2_563"/>
          <p:cNvPicPr preferRelativeResize="0"/>
          <p:nvPr/>
        </p:nvPicPr>
        <p:blipFill rotWithShape="1">
          <a:blip r:embed="rId3">
            <a:alphaModFix/>
          </a:blip>
          <a:srcRect b="0" l="0" r="0" t="0"/>
          <a:stretch/>
        </p:blipFill>
        <p:spPr>
          <a:xfrm>
            <a:off x="3682825" y="152400"/>
            <a:ext cx="6553200" cy="655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39970534d9_2_539"/>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200"/>
              <a:buNone/>
            </a:pPr>
            <a:r>
              <a:rPr b="1" lang="nl-NL" sz="3600">
                <a:solidFill>
                  <a:schemeClr val="dk2"/>
                </a:solidFill>
              </a:rPr>
              <a:t>Nutritional Label - Calculating Calories</a:t>
            </a:r>
            <a:endParaRPr b="1" sz="3600">
              <a:solidFill>
                <a:schemeClr val="dk2"/>
              </a:solidFill>
            </a:endParaRPr>
          </a:p>
        </p:txBody>
      </p:sp>
      <p:sp>
        <p:nvSpPr>
          <p:cNvPr id="406" name="Google Shape;406;g139970534d9_2_53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07" name="Google Shape;407;g139970534d9_2_539"/>
          <p:cNvSpPr txBox="1"/>
          <p:nvPr/>
        </p:nvSpPr>
        <p:spPr>
          <a:xfrm>
            <a:off x="1060450" y="2150325"/>
            <a:ext cx="5046300" cy="2462700"/>
          </a:xfrm>
          <a:prstGeom prst="rect">
            <a:avLst/>
          </a:prstGeom>
          <a:noFill/>
          <a:ln cap="flat" cmpd="sng" w="38100">
            <a:solidFill>
              <a:srgbClr val="0083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800"/>
              <a:buFont typeface="Arial"/>
              <a:buNone/>
            </a:pPr>
            <a:r>
              <a:rPr i="0" lang="nl-NL" sz="2800" u="none" cap="none" strike="noStrike">
                <a:solidFill>
                  <a:schemeClr val="dk1"/>
                </a:solidFill>
                <a:latin typeface="Titillium Web"/>
                <a:ea typeface="Titillium Web"/>
                <a:cs typeface="Titillium Web"/>
                <a:sym typeface="Titillium Web"/>
              </a:rPr>
              <a:t>The calorific value is made up of </a:t>
            </a:r>
            <a:r>
              <a:rPr b="1" i="0" lang="nl-NL" sz="2800" u="none" cap="none" strike="noStrike">
                <a:solidFill>
                  <a:schemeClr val="dk1"/>
                </a:solidFill>
                <a:latin typeface="Titillium Web"/>
                <a:ea typeface="Titillium Web"/>
                <a:cs typeface="Titillium Web"/>
                <a:sym typeface="Titillium Web"/>
              </a:rPr>
              <a:t>carbohydrates</a:t>
            </a:r>
            <a:r>
              <a:rPr i="0" lang="nl-NL" sz="2800" u="none" cap="none" strike="noStrike">
                <a:solidFill>
                  <a:schemeClr val="dk1"/>
                </a:solidFill>
                <a:latin typeface="Titillium Web"/>
                <a:ea typeface="Titillium Web"/>
                <a:cs typeface="Titillium Web"/>
                <a:sym typeface="Titillium Web"/>
              </a:rPr>
              <a:t> (multiplied by 4), </a:t>
            </a:r>
            <a:r>
              <a:rPr b="1" i="0" lang="nl-NL" sz="2800" u="none" cap="none" strike="noStrike">
                <a:solidFill>
                  <a:schemeClr val="dk1"/>
                </a:solidFill>
                <a:latin typeface="Titillium Web"/>
                <a:ea typeface="Titillium Web"/>
                <a:cs typeface="Titillium Web"/>
                <a:sym typeface="Titillium Web"/>
              </a:rPr>
              <a:t>proteins</a:t>
            </a:r>
            <a:r>
              <a:rPr i="0" lang="nl-NL" sz="2800" u="none" cap="none" strike="noStrike">
                <a:solidFill>
                  <a:schemeClr val="dk1"/>
                </a:solidFill>
                <a:latin typeface="Titillium Web"/>
                <a:ea typeface="Titillium Web"/>
                <a:cs typeface="Titillium Web"/>
                <a:sym typeface="Titillium Web"/>
              </a:rPr>
              <a:t> (multiplied by 4), and </a:t>
            </a:r>
            <a:r>
              <a:rPr b="1" i="0" lang="nl-NL" sz="2800" u="none" cap="none" strike="noStrike">
                <a:solidFill>
                  <a:schemeClr val="dk1"/>
                </a:solidFill>
                <a:latin typeface="Titillium Web"/>
                <a:ea typeface="Titillium Web"/>
                <a:cs typeface="Titillium Web"/>
                <a:sym typeface="Titillium Web"/>
              </a:rPr>
              <a:t>fats</a:t>
            </a:r>
            <a:r>
              <a:rPr i="0" lang="nl-NL" sz="2800" u="none" cap="none" strike="noStrike">
                <a:solidFill>
                  <a:schemeClr val="dk1"/>
                </a:solidFill>
                <a:latin typeface="Titillium Web"/>
                <a:ea typeface="Titillium Web"/>
                <a:cs typeface="Titillium Web"/>
                <a:sym typeface="Titillium Web"/>
              </a:rPr>
              <a:t> (multiplied by 9)</a:t>
            </a:r>
            <a:endParaRPr i="0" sz="2800" u="none" cap="none" strike="noStrike">
              <a:solidFill>
                <a:schemeClr val="dk1"/>
              </a:solidFill>
              <a:latin typeface="Titillium Web"/>
              <a:ea typeface="Titillium Web"/>
              <a:cs typeface="Titillium Web"/>
              <a:sym typeface="Titillium Web"/>
            </a:endParaRPr>
          </a:p>
        </p:txBody>
      </p:sp>
      <p:pic>
        <p:nvPicPr>
          <p:cNvPr id="408" name="Google Shape;408;g139970534d9_2_539"/>
          <p:cNvPicPr preferRelativeResize="0"/>
          <p:nvPr/>
        </p:nvPicPr>
        <p:blipFill rotWithShape="1">
          <a:blip r:embed="rId3">
            <a:alphaModFix/>
          </a:blip>
          <a:srcRect b="1727" l="32292" r="32867" t="60386"/>
          <a:stretch/>
        </p:blipFill>
        <p:spPr>
          <a:xfrm>
            <a:off x="6579700" y="1702063"/>
            <a:ext cx="5175575" cy="5067274"/>
          </a:xfrm>
          <a:prstGeom prst="rect">
            <a:avLst/>
          </a:prstGeom>
          <a:noFill/>
          <a:ln>
            <a:noFill/>
          </a:ln>
        </p:spPr>
      </p:pic>
      <p:sp>
        <p:nvSpPr>
          <p:cNvPr id="409" name="Google Shape;409;g139970534d9_2_539"/>
          <p:cNvSpPr txBox="1"/>
          <p:nvPr/>
        </p:nvSpPr>
        <p:spPr>
          <a:xfrm>
            <a:off x="1060450" y="4764379"/>
            <a:ext cx="50463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800"/>
              <a:buFont typeface="Arial"/>
              <a:buNone/>
            </a:pPr>
            <a:r>
              <a:rPr i="0" lang="nl-NL" sz="2800" u="none" cap="none" strike="noStrike">
                <a:solidFill>
                  <a:schemeClr val="dk1"/>
                </a:solidFill>
                <a:latin typeface="Titillium Web"/>
                <a:ea typeface="Titillium Web"/>
                <a:cs typeface="Titillium Web"/>
                <a:sym typeface="Titillium Web"/>
              </a:rPr>
              <a:t>Let’s take as an example soy drink (The brand is : The Bridge)</a:t>
            </a:r>
            <a:endParaRPr i="0" sz="2800" u="none" cap="none" strike="noStrike">
              <a:solidFill>
                <a:schemeClr val="dk1"/>
              </a:solidFill>
              <a:latin typeface="Titillium Web"/>
              <a:ea typeface="Titillium Web"/>
              <a:cs typeface="Titillium Web"/>
              <a:sym typeface="Titillium We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39970534d9_2_548"/>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200"/>
              <a:buNone/>
            </a:pPr>
            <a:r>
              <a:rPr b="1" lang="nl-NL" sz="3600">
                <a:solidFill>
                  <a:schemeClr val="dk2"/>
                </a:solidFill>
              </a:rPr>
              <a:t>Nutritional Label</a:t>
            </a:r>
            <a:endParaRPr b="1" sz="3600">
              <a:solidFill>
                <a:schemeClr val="dk2"/>
              </a:solidFill>
            </a:endParaRPr>
          </a:p>
        </p:txBody>
      </p:sp>
      <p:sp>
        <p:nvSpPr>
          <p:cNvPr id="415" name="Google Shape;415;g139970534d9_2_54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16" name="Google Shape;416;g139970534d9_2_548"/>
          <p:cNvSpPr txBox="1"/>
          <p:nvPr/>
        </p:nvSpPr>
        <p:spPr>
          <a:xfrm>
            <a:off x="1261300" y="1868150"/>
            <a:ext cx="4723200" cy="2462700"/>
          </a:xfrm>
          <a:prstGeom prst="rect">
            <a:avLst/>
          </a:prstGeom>
          <a:noFill/>
          <a:ln cap="flat" cmpd="sng" w="38100">
            <a:solidFill>
              <a:srgbClr val="0083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800"/>
              <a:buFont typeface="Arial"/>
              <a:buNone/>
            </a:pPr>
            <a:r>
              <a:rPr i="0" lang="nl-NL" sz="2800" u="none" cap="none" strike="noStrike">
                <a:solidFill>
                  <a:schemeClr val="dk1"/>
                </a:solidFill>
                <a:latin typeface="Titillium Web"/>
                <a:ea typeface="Titillium Web"/>
                <a:cs typeface="Titillium Web"/>
                <a:sym typeface="Titillium Web"/>
              </a:rPr>
              <a:t>The calorific value is made up of </a:t>
            </a:r>
            <a:r>
              <a:rPr b="1" i="0" lang="nl-NL" sz="2800" u="none" cap="none" strike="noStrike">
                <a:solidFill>
                  <a:schemeClr val="dk1"/>
                </a:solidFill>
                <a:latin typeface="Titillium Web"/>
                <a:ea typeface="Titillium Web"/>
                <a:cs typeface="Titillium Web"/>
                <a:sym typeface="Titillium Web"/>
              </a:rPr>
              <a:t>carbohydrates</a:t>
            </a:r>
            <a:r>
              <a:rPr i="0" lang="nl-NL" sz="2800" u="none" cap="none" strike="noStrike">
                <a:solidFill>
                  <a:schemeClr val="dk1"/>
                </a:solidFill>
                <a:latin typeface="Titillium Web"/>
                <a:ea typeface="Titillium Web"/>
                <a:cs typeface="Titillium Web"/>
                <a:sym typeface="Titillium Web"/>
              </a:rPr>
              <a:t> (multiplied by 4), proteins (multiplied by 4), and fats (multiplied by 9)</a:t>
            </a:r>
            <a:endParaRPr i="0" sz="1400" u="none" cap="none" strike="noStrike">
              <a:solidFill>
                <a:srgbClr val="000000"/>
              </a:solidFill>
              <a:latin typeface="Titillium Web"/>
              <a:ea typeface="Titillium Web"/>
              <a:cs typeface="Titillium Web"/>
              <a:sym typeface="Titillium Web"/>
            </a:endParaRPr>
          </a:p>
        </p:txBody>
      </p:sp>
      <p:graphicFrame>
        <p:nvGraphicFramePr>
          <p:cNvPr id="417" name="Google Shape;417;g139970534d9_2_548"/>
          <p:cNvGraphicFramePr/>
          <p:nvPr/>
        </p:nvGraphicFramePr>
        <p:xfrm>
          <a:off x="1168662" y="4405421"/>
          <a:ext cx="3000000" cy="3000000"/>
        </p:xfrm>
        <a:graphic>
          <a:graphicData uri="http://schemas.openxmlformats.org/drawingml/2006/table">
            <a:tbl>
              <a:tblPr bandRow="1" firstRow="1">
                <a:noFill/>
                <a:tableStyleId>{ACD5CD8F-02FB-4028-9969-FFFEDEADA4A5}</a:tableStyleId>
              </a:tblPr>
              <a:tblGrid>
                <a:gridCol w="1632950"/>
                <a:gridCol w="1632950"/>
                <a:gridCol w="1632950"/>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solidFill>
                            <a:schemeClr val="dk1"/>
                          </a:solidFill>
                        </a:rPr>
                        <a:t>In the product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solidFill>
                            <a:schemeClr val="dk1"/>
                          </a:solidFill>
                        </a:rPr>
                        <a:t>Multiplied by</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solidFill>
                            <a:schemeClr val="dk1"/>
                          </a:solidFill>
                        </a:rPr>
                        <a:t>We get</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1.5 grams of carbohydrates</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4</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6 grams</a:t>
                      </a:r>
                      <a:endParaRPr sz="18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pic>
        <p:nvPicPr>
          <p:cNvPr id="418" name="Google Shape;418;g139970534d9_2_548"/>
          <p:cNvPicPr preferRelativeResize="0"/>
          <p:nvPr/>
        </p:nvPicPr>
        <p:blipFill rotWithShape="1">
          <a:blip r:embed="rId3">
            <a:alphaModFix/>
          </a:blip>
          <a:srcRect b="1727" l="32292" r="32867" t="60386"/>
          <a:stretch/>
        </p:blipFill>
        <p:spPr>
          <a:xfrm>
            <a:off x="6608925" y="1494438"/>
            <a:ext cx="5175575" cy="5067274"/>
          </a:xfrm>
          <a:prstGeom prst="rect">
            <a:avLst/>
          </a:prstGeom>
          <a:noFill/>
          <a:ln>
            <a:noFill/>
          </a:ln>
        </p:spPr>
      </p:pic>
      <p:sp>
        <p:nvSpPr>
          <p:cNvPr id="419" name="Google Shape;419;g139970534d9_2_548"/>
          <p:cNvSpPr/>
          <p:nvPr/>
        </p:nvSpPr>
        <p:spPr>
          <a:xfrm>
            <a:off x="7968725" y="3707750"/>
            <a:ext cx="2612400" cy="49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39970534d9_2_560"/>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200"/>
              <a:buNone/>
            </a:pPr>
            <a:r>
              <a:rPr b="1" lang="nl-NL" sz="3600">
                <a:solidFill>
                  <a:schemeClr val="dk2"/>
                </a:solidFill>
              </a:rPr>
              <a:t>Nutritional Label</a:t>
            </a:r>
            <a:endParaRPr b="1" sz="3600">
              <a:solidFill>
                <a:schemeClr val="dk2"/>
              </a:solidFill>
            </a:endParaRPr>
          </a:p>
        </p:txBody>
      </p:sp>
      <p:sp>
        <p:nvSpPr>
          <p:cNvPr id="425" name="Google Shape;425;g139970534d9_2_56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26" name="Google Shape;426;g139970534d9_2_560"/>
          <p:cNvSpPr txBox="1"/>
          <p:nvPr/>
        </p:nvSpPr>
        <p:spPr>
          <a:xfrm>
            <a:off x="924751" y="1854475"/>
            <a:ext cx="5433600" cy="2462700"/>
          </a:xfrm>
          <a:prstGeom prst="rect">
            <a:avLst/>
          </a:prstGeom>
          <a:noFill/>
          <a:ln cap="flat" cmpd="sng" w="38100">
            <a:solidFill>
              <a:srgbClr val="0083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800"/>
              <a:buFont typeface="Arial"/>
              <a:buNone/>
            </a:pPr>
            <a:r>
              <a:rPr i="0" lang="nl-NL" sz="2800" u="none" cap="none" strike="noStrike">
                <a:solidFill>
                  <a:schemeClr val="dk1"/>
                </a:solidFill>
                <a:latin typeface="Titillium Web"/>
                <a:ea typeface="Titillium Web"/>
                <a:cs typeface="Titillium Web"/>
                <a:sym typeface="Titillium Web"/>
              </a:rPr>
              <a:t>The calorific value is made up of carbohydrates (multiplied by 4), </a:t>
            </a:r>
            <a:r>
              <a:rPr b="1" i="0" lang="nl-NL" sz="2800" u="none" cap="none" strike="noStrike">
                <a:solidFill>
                  <a:schemeClr val="dk1"/>
                </a:solidFill>
                <a:latin typeface="Titillium Web"/>
                <a:ea typeface="Titillium Web"/>
                <a:cs typeface="Titillium Web"/>
                <a:sym typeface="Titillium Web"/>
              </a:rPr>
              <a:t>proteins</a:t>
            </a:r>
            <a:r>
              <a:rPr i="0" lang="nl-NL" sz="2800" u="none" cap="none" strike="noStrike">
                <a:solidFill>
                  <a:schemeClr val="dk1"/>
                </a:solidFill>
                <a:latin typeface="Titillium Web"/>
                <a:ea typeface="Titillium Web"/>
                <a:cs typeface="Titillium Web"/>
                <a:sym typeface="Titillium Web"/>
              </a:rPr>
              <a:t> (multiplied by 4), and fats (multiplied by 9)</a:t>
            </a:r>
            <a:endParaRPr i="0" sz="1400" u="none" cap="none" strike="noStrike">
              <a:solidFill>
                <a:srgbClr val="000000"/>
              </a:solidFill>
              <a:latin typeface="Titillium Web"/>
              <a:ea typeface="Titillium Web"/>
              <a:cs typeface="Titillium Web"/>
              <a:sym typeface="Titillium Web"/>
            </a:endParaRPr>
          </a:p>
        </p:txBody>
      </p:sp>
      <p:graphicFrame>
        <p:nvGraphicFramePr>
          <p:cNvPr id="427" name="Google Shape;427;g139970534d9_2_560"/>
          <p:cNvGraphicFramePr/>
          <p:nvPr/>
        </p:nvGraphicFramePr>
        <p:xfrm>
          <a:off x="1096637" y="4507046"/>
          <a:ext cx="3000000" cy="3000000"/>
        </p:xfrm>
        <a:graphic>
          <a:graphicData uri="http://schemas.openxmlformats.org/drawingml/2006/table">
            <a:tbl>
              <a:tblPr bandRow="1" firstRow="1">
                <a:noFill/>
                <a:tableStyleId>{ACD5CD8F-02FB-4028-9969-FFFEDEADA4A5}</a:tableStyleId>
              </a:tblPr>
              <a:tblGrid>
                <a:gridCol w="1632950"/>
                <a:gridCol w="1632950"/>
                <a:gridCol w="1632950"/>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solidFill>
                            <a:schemeClr val="dk1"/>
                          </a:solidFill>
                        </a:rPr>
                        <a:t>In the product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solidFill>
                            <a:schemeClr val="dk1"/>
                          </a:solidFill>
                        </a:rPr>
                        <a:t>Multiplied by</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solidFill>
                            <a:schemeClr val="dk1"/>
                          </a:solidFill>
                        </a:rPr>
                        <a:t>We get</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1.5 grams of carbohydrates</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4</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6 grams</a:t>
                      </a:r>
                      <a:endParaRPr sz="18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3.6 grams of protein</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4</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14.4 grams</a:t>
                      </a:r>
                      <a:endParaRPr sz="1800" u="none" cap="none" strike="noStrike"/>
                    </a:p>
                  </a:txBody>
                  <a:tcPr marT="45725" marB="45725" marR="91450" marL="91450"/>
                </a:tc>
              </a:tr>
            </a:tbl>
          </a:graphicData>
        </a:graphic>
      </p:graphicFrame>
      <p:pic>
        <p:nvPicPr>
          <p:cNvPr id="428" name="Google Shape;428;g139970534d9_2_560"/>
          <p:cNvPicPr preferRelativeResize="0"/>
          <p:nvPr/>
        </p:nvPicPr>
        <p:blipFill rotWithShape="1">
          <a:blip r:embed="rId3">
            <a:alphaModFix/>
          </a:blip>
          <a:srcRect b="1727" l="32292" r="32867" t="60386"/>
          <a:stretch/>
        </p:blipFill>
        <p:spPr>
          <a:xfrm>
            <a:off x="6579700" y="1549663"/>
            <a:ext cx="5175575" cy="5067274"/>
          </a:xfrm>
          <a:prstGeom prst="rect">
            <a:avLst/>
          </a:prstGeom>
          <a:noFill/>
          <a:ln>
            <a:noFill/>
          </a:ln>
        </p:spPr>
      </p:pic>
      <p:sp>
        <p:nvSpPr>
          <p:cNvPr id="429" name="Google Shape;429;g139970534d9_2_560"/>
          <p:cNvSpPr/>
          <p:nvPr/>
        </p:nvSpPr>
        <p:spPr>
          <a:xfrm>
            <a:off x="8008250" y="5019363"/>
            <a:ext cx="2612400" cy="49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39970534d9_2_573"/>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200"/>
              <a:buNone/>
            </a:pPr>
            <a:r>
              <a:rPr b="1" lang="nl-NL" sz="3600">
                <a:solidFill>
                  <a:schemeClr val="dk2"/>
                </a:solidFill>
              </a:rPr>
              <a:t>Nutritional Label</a:t>
            </a:r>
            <a:endParaRPr b="1" sz="3600">
              <a:solidFill>
                <a:schemeClr val="dk2"/>
              </a:solidFill>
            </a:endParaRPr>
          </a:p>
        </p:txBody>
      </p:sp>
      <p:sp>
        <p:nvSpPr>
          <p:cNvPr id="435" name="Google Shape;435;g139970534d9_2_57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36" name="Google Shape;436;g139970534d9_2_573"/>
          <p:cNvSpPr txBox="1"/>
          <p:nvPr/>
        </p:nvSpPr>
        <p:spPr>
          <a:xfrm>
            <a:off x="924751" y="1625875"/>
            <a:ext cx="5433600" cy="2462700"/>
          </a:xfrm>
          <a:prstGeom prst="rect">
            <a:avLst/>
          </a:prstGeom>
          <a:noFill/>
          <a:ln cap="flat" cmpd="sng" w="38100">
            <a:solidFill>
              <a:srgbClr val="0083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800"/>
              <a:buFont typeface="Arial"/>
              <a:buNone/>
            </a:pPr>
            <a:r>
              <a:rPr i="0" lang="nl-NL" sz="2800" u="none" cap="none" strike="noStrike">
                <a:solidFill>
                  <a:schemeClr val="dk1"/>
                </a:solidFill>
                <a:latin typeface="Titillium Web"/>
                <a:ea typeface="Titillium Web"/>
                <a:cs typeface="Titillium Web"/>
                <a:sym typeface="Titillium Web"/>
              </a:rPr>
              <a:t>The calorific value is made up of carbohydrates (multiplied by 4), proteins (multiplied by 4), and</a:t>
            </a:r>
            <a:r>
              <a:rPr b="1" i="0" lang="nl-NL" sz="2800" u="none" cap="none" strike="noStrike">
                <a:solidFill>
                  <a:schemeClr val="dk1"/>
                </a:solidFill>
                <a:latin typeface="Titillium Web"/>
                <a:ea typeface="Titillium Web"/>
                <a:cs typeface="Titillium Web"/>
                <a:sym typeface="Titillium Web"/>
              </a:rPr>
              <a:t> fats</a:t>
            </a:r>
            <a:r>
              <a:rPr i="0" lang="nl-NL" sz="2800" u="none" cap="none" strike="noStrike">
                <a:solidFill>
                  <a:schemeClr val="dk1"/>
                </a:solidFill>
                <a:latin typeface="Titillium Web"/>
                <a:ea typeface="Titillium Web"/>
                <a:cs typeface="Titillium Web"/>
                <a:sym typeface="Titillium Web"/>
              </a:rPr>
              <a:t> (multiplied by 9)</a:t>
            </a:r>
            <a:endParaRPr i="0" sz="1400" u="none" cap="none" strike="noStrike">
              <a:solidFill>
                <a:srgbClr val="000000"/>
              </a:solidFill>
              <a:latin typeface="Titillium Web"/>
              <a:ea typeface="Titillium Web"/>
              <a:cs typeface="Titillium Web"/>
              <a:sym typeface="Titillium Web"/>
            </a:endParaRPr>
          </a:p>
        </p:txBody>
      </p:sp>
      <p:graphicFrame>
        <p:nvGraphicFramePr>
          <p:cNvPr id="437" name="Google Shape;437;g139970534d9_2_573"/>
          <p:cNvGraphicFramePr/>
          <p:nvPr/>
        </p:nvGraphicFramePr>
        <p:xfrm>
          <a:off x="1096637" y="4126046"/>
          <a:ext cx="3000000" cy="3000000"/>
        </p:xfrm>
        <a:graphic>
          <a:graphicData uri="http://schemas.openxmlformats.org/drawingml/2006/table">
            <a:tbl>
              <a:tblPr bandRow="1" firstRow="1">
                <a:noFill/>
                <a:tableStyleId>{ACD5CD8F-02FB-4028-9969-FFFEDEADA4A5}</a:tableStyleId>
              </a:tblPr>
              <a:tblGrid>
                <a:gridCol w="1632950"/>
                <a:gridCol w="1632950"/>
                <a:gridCol w="1632950"/>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solidFill>
                            <a:schemeClr val="dk1"/>
                          </a:solidFill>
                        </a:rPr>
                        <a:t>In the product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solidFill>
                            <a:schemeClr val="dk1"/>
                          </a:solidFill>
                        </a:rPr>
                        <a:t>Multiplied by</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solidFill>
                            <a:schemeClr val="dk1"/>
                          </a:solidFill>
                        </a:rPr>
                        <a:t>We get</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3.6 grams of protein</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4</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14.4 grams</a:t>
                      </a:r>
                      <a:endParaRPr sz="18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1.5 grams of carbohydrates</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4</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6 grams</a:t>
                      </a:r>
                      <a:endParaRPr sz="18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2.8 grams of fat</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9</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nl-NL" sz="1800" u="none" cap="none" strike="noStrike"/>
                        <a:t>25.2 grams</a:t>
                      </a:r>
                      <a:endParaRPr sz="1800" u="none" cap="none" strike="noStrike"/>
                    </a:p>
                  </a:txBody>
                  <a:tcPr marT="45725" marB="45725" marR="91450" marL="91450"/>
                </a:tc>
              </a:tr>
            </a:tbl>
          </a:graphicData>
        </a:graphic>
      </p:graphicFrame>
      <p:pic>
        <p:nvPicPr>
          <p:cNvPr id="438" name="Google Shape;438;g139970534d9_2_573"/>
          <p:cNvPicPr preferRelativeResize="0"/>
          <p:nvPr/>
        </p:nvPicPr>
        <p:blipFill rotWithShape="1">
          <a:blip r:embed="rId3">
            <a:alphaModFix/>
          </a:blip>
          <a:srcRect b="1727" l="32292" r="32867" t="60386"/>
          <a:stretch/>
        </p:blipFill>
        <p:spPr>
          <a:xfrm>
            <a:off x="6579700" y="1625863"/>
            <a:ext cx="5175575" cy="5067274"/>
          </a:xfrm>
          <a:prstGeom prst="rect">
            <a:avLst/>
          </a:prstGeom>
          <a:noFill/>
          <a:ln>
            <a:noFill/>
          </a:ln>
        </p:spPr>
      </p:pic>
      <p:sp>
        <p:nvSpPr>
          <p:cNvPr id="439" name="Google Shape;439;g139970534d9_2_573"/>
          <p:cNvSpPr/>
          <p:nvPr/>
        </p:nvSpPr>
        <p:spPr>
          <a:xfrm>
            <a:off x="7973875" y="2713700"/>
            <a:ext cx="2612400" cy="49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139970534d9_2_586"/>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200"/>
              <a:buNone/>
            </a:pPr>
            <a:r>
              <a:rPr b="1" lang="nl-NL" sz="3600">
                <a:solidFill>
                  <a:schemeClr val="dk2"/>
                </a:solidFill>
              </a:rPr>
              <a:t>Nutritional Label - Calculating Calories</a:t>
            </a:r>
            <a:endParaRPr b="1" sz="3600">
              <a:solidFill>
                <a:schemeClr val="dk2"/>
              </a:solidFill>
            </a:endParaRPr>
          </a:p>
        </p:txBody>
      </p:sp>
      <p:sp>
        <p:nvSpPr>
          <p:cNvPr id="445" name="Google Shape;445;g139970534d9_2_58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46" name="Google Shape;446;g139970534d9_2_586"/>
          <p:cNvSpPr txBox="1"/>
          <p:nvPr/>
        </p:nvSpPr>
        <p:spPr>
          <a:xfrm>
            <a:off x="1045550" y="2275225"/>
            <a:ext cx="4658700" cy="3109200"/>
          </a:xfrm>
          <a:prstGeom prst="rect">
            <a:avLst/>
          </a:prstGeom>
          <a:noFill/>
          <a:ln cap="flat" cmpd="sng" w="38100">
            <a:solidFill>
              <a:srgbClr val="0083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800"/>
              <a:buFont typeface="Arial"/>
              <a:buNone/>
            </a:pPr>
            <a:r>
              <a:rPr i="0" lang="nl-NL" sz="2800" u="none" cap="none" strike="noStrike">
                <a:solidFill>
                  <a:schemeClr val="dk1"/>
                </a:solidFill>
                <a:latin typeface="Titillium Web"/>
                <a:ea typeface="Titillium Web"/>
                <a:cs typeface="Titillium Web"/>
                <a:sym typeface="Titillium Web"/>
              </a:rPr>
              <a:t> </a:t>
            </a:r>
            <a:r>
              <a:rPr b="1" i="0" lang="nl-NL" sz="2800" u="none" cap="none" strike="noStrike">
                <a:solidFill>
                  <a:schemeClr val="dk1"/>
                </a:solidFill>
                <a:latin typeface="Titillium Web"/>
                <a:ea typeface="Titillium Web"/>
                <a:cs typeface="Titillium Web"/>
                <a:sym typeface="Titillium Web"/>
              </a:rPr>
              <a:t>Carbohydrates</a:t>
            </a:r>
            <a:r>
              <a:rPr i="0" lang="nl-NL" sz="2800" u="none" cap="none" strike="noStrike">
                <a:solidFill>
                  <a:schemeClr val="dk1"/>
                </a:solidFill>
                <a:latin typeface="Titillium Web"/>
                <a:ea typeface="Titillium Web"/>
                <a:cs typeface="Titillium Web"/>
                <a:sym typeface="Titillium Web"/>
              </a:rPr>
              <a:t> (multiplied by 4), </a:t>
            </a:r>
            <a:r>
              <a:rPr b="1" i="0" lang="nl-NL" sz="2800" u="none" cap="none" strike="noStrike">
                <a:solidFill>
                  <a:schemeClr val="dk1"/>
                </a:solidFill>
                <a:latin typeface="Titillium Web"/>
                <a:ea typeface="Titillium Web"/>
                <a:cs typeface="Titillium Web"/>
                <a:sym typeface="Titillium Web"/>
              </a:rPr>
              <a:t>proteins</a:t>
            </a:r>
            <a:r>
              <a:rPr i="0" lang="nl-NL" sz="2800" u="none" cap="none" strike="noStrike">
                <a:solidFill>
                  <a:schemeClr val="dk1"/>
                </a:solidFill>
                <a:latin typeface="Titillium Web"/>
                <a:ea typeface="Titillium Web"/>
                <a:cs typeface="Titillium Web"/>
                <a:sym typeface="Titillium Web"/>
              </a:rPr>
              <a:t> (multiplied by 4), and </a:t>
            </a:r>
            <a:r>
              <a:rPr b="1" i="0" lang="nl-NL" sz="2800" u="none" cap="none" strike="noStrike">
                <a:solidFill>
                  <a:schemeClr val="dk1"/>
                </a:solidFill>
                <a:latin typeface="Titillium Web"/>
                <a:ea typeface="Titillium Web"/>
                <a:cs typeface="Titillium Web"/>
                <a:sym typeface="Titillium Web"/>
              </a:rPr>
              <a:t>fats</a:t>
            </a:r>
            <a:r>
              <a:rPr i="0" lang="nl-NL" sz="2800" u="none" cap="none" strike="noStrike">
                <a:solidFill>
                  <a:schemeClr val="dk1"/>
                </a:solidFill>
                <a:latin typeface="Titillium Web"/>
                <a:ea typeface="Titillium Web"/>
                <a:cs typeface="Titillium Web"/>
                <a:sym typeface="Titillium Web"/>
              </a:rPr>
              <a:t> (multiplied by 9)</a:t>
            </a:r>
            <a:endParaRPr i="0" sz="2800" u="none" cap="none" strike="noStrike">
              <a:solidFill>
                <a:schemeClr val="dk1"/>
              </a:solidFill>
              <a:latin typeface="Titillium Web"/>
              <a:ea typeface="Titillium Web"/>
              <a:cs typeface="Titillium Web"/>
              <a:sym typeface="Titillium Web"/>
            </a:endParaRPr>
          </a:p>
          <a:p>
            <a:pPr indent="0" lvl="0" marL="0" marR="0" rtl="0" algn="ctr">
              <a:lnSpc>
                <a:spcPct val="150000"/>
              </a:lnSpc>
              <a:spcBef>
                <a:spcPts val="0"/>
              </a:spcBef>
              <a:spcAft>
                <a:spcPts val="0"/>
              </a:spcAft>
              <a:buClr>
                <a:srgbClr val="000000"/>
              </a:buClr>
              <a:buSzPts val="2800"/>
              <a:buFont typeface="Arial"/>
              <a:buNone/>
            </a:pPr>
            <a:r>
              <a:rPr b="1" i="0" lang="nl-NL" sz="2800" u="sng" cap="none" strike="noStrike">
                <a:solidFill>
                  <a:schemeClr val="dk1"/>
                </a:solidFill>
                <a:latin typeface="Titillium Web"/>
                <a:ea typeface="Titillium Web"/>
                <a:cs typeface="Titillium Web"/>
                <a:sym typeface="Titillium Web"/>
              </a:rPr>
              <a:t>TOTAL:</a:t>
            </a:r>
            <a:r>
              <a:rPr i="0" lang="nl-NL" sz="2800" u="sng" cap="none" strike="noStrike">
                <a:solidFill>
                  <a:schemeClr val="dk1"/>
                </a:solidFill>
                <a:latin typeface="Titillium Web"/>
                <a:ea typeface="Titillium Web"/>
                <a:cs typeface="Titillium Web"/>
                <a:sym typeface="Titillium Web"/>
              </a:rPr>
              <a:t> </a:t>
            </a:r>
            <a:r>
              <a:rPr b="1" i="0" lang="nl-NL" sz="2800" u="sng" cap="none" strike="noStrike">
                <a:solidFill>
                  <a:schemeClr val="dk1"/>
                </a:solidFill>
                <a:latin typeface="Titillium Web"/>
                <a:ea typeface="Titillium Web"/>
                <a:cs typeface="Titillium Web"/>
                <a:sym typeface="Titillium Web"/>
              </a:rPr>
              <a:t>45.6 </a:t>
            </a:r>
            <a:endParaRPr b="1" i="0" sz="2800" u="sng" cap="none" strike="noStrike">
              <a:solidFill>
                <a:schemeClr val="dk1"/>
              </a:solidFill>
              <a:latin typeface="Titillium Web"/>
              <a:ea typeface="Titillium Web"/>
              <a:cs typeface="Titillium Web"/>
              <a:sym typeface="Titillium Web"/>
            </a:endParaRPr>
          </a:p>
          <a:p>
            <a:pPr indent="0" lvl="0" marL="0" marR="0" rtl="0" algn="l">
              <a:lnSpc>
                <a:spcPct val="150000"/>
              </a:lnSpc>
              <a:spcBef>
                <a:spcPts val="0"/>
              </a:spcBef>
              <a:spcAft>
                <a:spcPts val="0"/>
              </a:spcAft>
              <a:buClr>
                <a:srgbClr val="000000"/>
              </a:buClr>
              <a:buSzPts val="2800"/>
              <a:buFont typeface="Arial"/>
              <a:buNone/>
            </a:pPr>
            <a:r>
              <a:t/>
            </a:r>
            <a:endParaRPr i="0" sz="2800" u="none" cap="none" strike="noStrike">
              <a:solidFill>
                <a:schemeClr val="dk1"/>
              </a:solidFill>
              <a:latin typeface="Titillium Web"/>
              <a:ea typeface="Titillium Web"/>
              <a:cs typeface="Titillium Web"/>
              <a:sym typeface="Titillium Web"/>
            </a:endParaRPr>
          </a:p>
        </p:txBody>
      </p:sp>
      <p:pic>
        <p:nvPicPr>
          <p:cNvPr id="447" name="Google Shape;447;g139970534d9_2_586"/>
          <p:cNvPicPr preferRelativeResize="0"/>
          <p:nvPr/>
        </p:nvPicPr>
        <p:blipFill rotWithShape="1">
          <a:blip r:embed="rId3">
            <a:alphaModFix/>
          </a:blip>
          <a:srcRect b="1727" l="32292" r="32867" t="60386"/>
          <a:stretch/>
        </p:blipFill>
        <p:spPr>
          <a:xfrm>
            <a:off x="6274900" y="1702063"/>
            <a:ext cx="5175575" cy="5067274"/>
          </a:xfrm>
          <a:prstGeom prst="rect">
            <a:avLst/>
          </a:prstGeom>
          <a:noFill/>
          <a:ln>
            <a:noFill/>
          </a:ln>
        </p:spPr>
      </p:pic>
      <p:sp>
        <p:nvSpPr>
          <p:cNvPr id="448" name="Google Shape;448;g139970534d9_2_586"/>
          <p:cNvSpPr/>
          <p:nvPr/>
        </p:nvSpPr>
        <p:spPr>
          <a:xfrm>
            <a:off x="10316050" y="2398350"/>
            <a:ext cx="979800" cy="738900"/>
          </a:xfrm>
          <a:prstGeom prst="flowChartConnector">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39970534d9_2_600"/>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200"/>
              <a:buNone/>
            </a:pPr>
            <a:r>
              <a:rPr b="1" lang="nl-NL" sz="3200">
                <a:solidFill>
                  <a:schemeClr val="dk2"/>
                </a:solidFill>
              </a:rPr>
              <a:t>Nutritional Label - Fats</a:t>
            </a:r>
            <a:endParaRPr b="1" sz="3600">
              <a:solidFill>
                <a:schemeClr val="dk2"/>
              </a:solidFill>
            </a:endParaRPr>
          </a:p>
        </p:txBody>
      </p:sp>
      <p:sp>
        <p:nvSpPr>
          <p:cNvPr id="454" name="Google Shape;454;g139970534d9_2_60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pic>
        <p:nvPicPr>
          <p:cNvPr id="455" name="Google Shape;455;g139970534d9_2_600"/>
          <p:cNvPicPr preferRelativeResize="0"/>
          <p:nvPr/>
        </p:nvPicPr>
        <p:blipFill rotWithShape="1">
          <a:blip r:embed="rId3">
            <a:alphaModFix/>
          </a:blip>
          <a:srcRect b="1727" l="32292" r="32867" t="60386"/>
          <a:stretch/>
        </p:blipFill>
        <p:spPr>
          <a:xfrm>
            <a:off x="6079525" y="1679688"/>
            <a:ext cx="5175575" cy="5067274"/>
          </a:xfrm>
          <a:prstGeom prst="rect">
            <a:avLst/>
          </a:prstGeom>
          <a:noFill/>
          <a:ln>
            <a:noFill/>
          </a:ln>
        </p:spPr>
      </p:pic>
      <p:sp>
        <p:nvSpPr>
          <p:cNvPr id="456" name="Google Shape;456;g139970534d9_2_600"/>
          <p:cNvSpPr/>
          <p:nvPr/>
        </p:nvSpPr>
        <p:spPr>
          <a:xfrm>
            <a:off x="5817150" y="2530700"/>
            <a:ext cx="5700300" cy="1684500"/>
          </a:xfrm>
          <a:prstGeom prst="ellipse">
            <a:avLst/>
          </a:prstGeom>
          <a:noFill/>
          <a:ln cap="flat" cmpd="sng" w="38100">
            <a:solidFill>
              <a:srgbClr val="034E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139970534d9_2_600"/>
          <p:cNvSpPr txBox="1"/>
          <p:nvPr/>
        </p:nvSpPr>
        <p:spPr>
          <a:xfrm>
            <a:off x="829000" y="2415475"/>
            <a:ext cx="4685400" cy="2733600"/>
          </a:xfrm>
          <a:prstGeom prst="rect">
            <a:avLst/>
          </a:prstGeom>
          <a:noFill/>
          <a:ln>
            <a:noFill/>
          </a:ln>
        </p:spPr>
        <p:txBody>
          <a:bodyPr anchorCtr="0" anchor="t" bIns="91425" lIns="91425" spcFirstLastPara="1" rIns="91425" wrap="square" tIns="91425">
            <a:spAutoFit/>
          </a:bodyPr>
          <a:lstStyle/>
          <a:p>
            <a:pPr indent="0" lvl="0" marL="457200" marR="0" rtl="0" algn="l">
              <a:lnSpc>
                <a:spcPct val="113000"/>
              </a:lnSpc>
              <a:spcBef>
                <a:spcPts val="560"/>
              </a:spcBef>
              <a:spcAft>
                <a:spcPts val="0"/>
              </a:spcAft>
              <a:buClr>
                <a:srgbClr val="000000"/>
              </a:buClr>
              <a:buSzPts val="3000"/>
              <a:buFont typeface="Arial"/>
              <a:buNone/>
            </a:pPr>
            <a:r>
              <a:rPr i="0" lang="nl-NL" sz="3000" u="none" cap="none" strike="noStrike">
                <a:solidFill>
                  <a:schemeClr val="dk1"/>
                </a:solidFill>
                <a:latin typeface="Titillium Web"/>
                <a:ea typeface="Titillium Web"/>
                <a:cs typeface="Titillium Web"/>
                <a:sym typeface="Titillium Web"/>
              </a:rPr>
              <a:t>Manufacturers are required to detail the level of cholesterol, saturated fat and trans fatty acids</a:t>
            </a:r>
            <a:endParaRPr i="0" sz="3000" u="none" cap="none" strike="noStrike">
              <a:solidFill>
                <a:srgbClr val="000000"/>
              </a:solidFill>
              <a:latin typeface="Titillium Web"/>
              <a:ea typeface="Titillium Web"/>
              <a:cs typeface="Titillium Web"/>
              <a:sym typeface="Titillium We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139970534d9_2_611"/>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200"/>
              <a:buNone/>
            </a:pPr>
            <a:r>
              <a:rPr b="1" lang="nl-NL" sz="3200">
                <a:solidFill>
                  <a:schemeClr val="dk2"/>
                </a:solidFill>
              </a:rPr>
              <a:t>Fats</a:t>
            </a:r>
            <a:endParaRPr b="1" sz="3600">
              <a:solidFill>
                <a:schemeClr val="dk2"/>
              </a:solidFill>
            </a:endParaRPr>
          </a:p>
        </p:txBody>
      </p:sp>
      <p:sp>
        <p:nvSpPr>
          <p:cNvPr id="463" name="Google Shape;463;g139970534d9_2_61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grpSp>
        <p:nvGrpSpPr>
          <p:cNvPr id="464" name="Google Shape;464;g139970534d9_2_611"/>
          <p:cNvGrpSpPr/>
          <p:nvPr/>
        </p:nvGrpSpPr>
        <p:grpSpPr>
          <a:xfrm>
            <a:off x="2432375" y="1627494"/>
            <a:ext cx="7112760" cy="4349204"/>
            <a:chOff x="1959" y="521119"/>
            <a:chExt cx="8124226" cy="4412300"/>
          </a:xfrm>
        </p:grpSpPr>
        <p:sp>
          <p:nvSpPr>
            <p:cNvPr id="465" name="Google Shape;465;g139970534d9_2_611"/>
            <p:cNvSpPr/>
            <p:nvPr/>
          </p:nvSpPr>
          <p:spPr>
            <a:xfrm>
              <a:off x="4064000" y="2323347"/>
              <a:ext cx="2223900" cy="771900"/>
            </a:xfrm>
            <a:custGeom>
              <a:rect b="b" l="l" r="r" t="t"/>
              <a:pathLst>
                <a:path extrusionOk="0" h="120000" w="120000">
                  <a:moveTo>
                    <a:pt x="0" y="0"/>
                  </a:moveTo>
                  <a:lnTo>
                    <a:pt x="0" y="60000"/>
                  </a:lnTo>
                  <a:lnTo>
                    <a:pt x="120000" y="60000"/>
                  </a:lnTo>
                  <a:lnTo>
                    <a:pt x="120000" y="120000"/>
                  </a:lnTo>
                </a:path>
              </a:pathLst>
            </a:custGeom>
            <a:noFill/>
            <a:ln cap="flat" cmpd="sng" w="25400">
              <a:solidFill>
                <a:srgbClr val="003D80"/>
              </a:solidFill>
              <a:prstDash val="solid"/>
              <a:round/>
              <a:headEnd len="sm" w="sm" type="none"/>
              <a:tailEnd len="sm" w="sm" type="none"/>
            </a:ln>
          </p:spPr>
        </p:sp>
        <p:sp>
          <p:nvSpPr>
            <p:cNvPr id="466" name="Google Shape;466;g139970534d9_2_611"/>
            <p:cNvSpPr/>
            <p:nvPr/>
          </p:nvSpPr>
          <p:spPr>
            <a:xfrm>
              <a:off x="1839986" y="2323347"/>
              <a:ext cx="2223900" cy="771900"/>
            </a:xfrm>
            <a:custGeom>
              <a:rect b="b" l="l" r="r" t="t"/>
              <a:pathLst>
                <a:path extrusionOk="0" h="120000" w="120000">
                  <a:moveTo>
                    <a:pt x="120000" y="0"/>
                  </a:moveTo>
                  <a:lnTo>
                    <a:pt x="120000" y="60000"/>
                  </a:lnTo>
                  <a:lnTo>
                    <a:pt x="0" y="60000"/>
                  </a:lnTo>
                  <a:lnTo>
                    <a:pt x="0" y="120000"/>
                  </a:lnTo>
                </a:path>
              </a:pathLst>
            </a:custGeom>
            <a:noFill/>
            <a:ln cap="flat" cmpd="sng" w="25400">
              <a:solidFill>
                <a:srgbClr val="003D80"/>
              </a:solidFill>
              <a:prstDash val="solid"/>
              <a:round/>
              <a:headEnd len="sm" w="sm" type="none"/>
              <a:tailEnd len="sm" w="sm" type="none"/>
            </a:ln>
          </p:spPr>
        </p:sp>
        <p:sp>
          <p:nvSpPr>
            <p:cNvPr id="467" name="Google Shape;467;g139970534d9_2_611"/>
            <p:cNvSpPr/>
            <p:nvPr/>
          </p:nvSpPr>
          <p:spPr>
            <a:xfrm>
              <a:off x="2294490" y="521119"/>
              <a:ext cx="3676200" cy="1838100"/>
            </a:xfrm>
            <a:prstGeom prst="rect">
              <a:avLst/>
            </a:prstGeom>
            <a:gradFill>
              <a:gsLst>
                <a:gs pos="0">
                  <a:schemeClr val="lt1"/>
                </a:gs>
                <a:gs pos="35000">
                  <a:schemeClr val="lt1"/>
                </a:gs>
                <a:gs pos="100000">
                  <a:schemeClr val="lt1"/>
                </a:gs>
              </a:gsLst>
              <a:lin ang="16200038" scaled="0"/>
            </a:gradFill>
            <a:ln cap="flat" cmpd="sng" w="38100">
              <a:solidFill>
                <a:srgbClr val="01275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139970534d9_2_611"/>
            <p:cNvSpPr txBox="1"/>
            <p:nvPr/>
          </p:nvSpPr>
          <p:spPr>
            <a:xfrm>
              <a:off x="2748538" y="795901"/>
              <a:ext cx="2768100" cy="1304400"/>
            </a:xfrm>
            <a:prstGeom prst="rect">
              <a:avLst/>
            </a:prstGeom>
            <a:noFill/>
            <a:ln>
              <a:noFill/>
            </a:ln>
          </p:spPr>
          <p:txBody>
            <a:bodyPr anchorCtr="0" anchor="ctr" bIns="41275" lIns="41275" spcFirstLastPara="1" rIns="41275" wrap="square" tIns="41275">
              <a:noAutofit/>
            </a:bodyPr>
            <a:lstStyle/>
            <a:p>
              <a:pPr indent="0" lvl="0" marL="0" marR="0" rtl="1" algn="ctr">
                <a:lnSpc>
                  <a:spcPct val="90000"/>
                </a:lnSpc>
                <a:spcBef>
                  <a:spcPts val="0"/>
                </a:spcBef>
                <a:spcAft>
                  <a:spcPts val="0"/>
                </a:spcAft>
                <a:buClr>
                  <a:schemeClr val="dk1"/>
                </a:buClr>
                <a:buSzPts val="6500"/>
                <a:buFont typeface="Calibri"/>
                <a:buNone/>
              </a:pPr>
              <a:r>
                <a:rPr i="0" lang="nl-NL" sz="3000" u="none" cap="none" strike="noStrike">
                  <a:solidFill>
                    <a:schemeClr val="dk1"/>
                  </a:solidFill>
                  <a:latin typeface="Titillium Web"/>
                  <a:ea typeface="Titillium Web"/>
                  <a:cs typeface="Titillium Web"/>
                  <a:sym typeface="Titillium Web"/>
                </a:rPr>
                <a:t>Fat</a:t>
              </a:r>
              <a:endParaRPr i="0" sz="3000" u="none" cap="none" strike="noStrike">
                <a:solidFill>
                  <a:srgbClr val="000000"/>
                </a:solidFill>
                <a:latin typeface="Titillium Web"/>
                <a:ea typeface="Titillium Web"/>
                <a:cs typeface="Titillium Web"/>
                <a:sym typeface="Titillium Web"/>
              </a:endParaRPr>
            </a:p>
          </p:txBody>
        </p:sp>
        <p:sp>
          <p:nvSpPr>
            <p:cNvPr id="469" name="Google Shape;469;g139970534d9_2_611"/>
            <p:cNvSpPr/>
            <p:nvPr/>
          </p:nvSpPr>
          <p:spPr>
            <a:xfrm>
              <a:off x="1959" y="3095319"/>
              <a:ext cx="3676200" cy="1838100"/>
            </a:xfrm>
            <a:prstGeom prst="rect">
              <a:avLst/>
            </a:prstGeom>
            <a:gradFill>
              <a:gsLst>
                <a:gs pos="0">
                  <a:schemeClr val="lt1"/>
                </a:gs>
                <a:gs pos="35000">
                  <a:schemeClr val="lt1"/>
                </a:gs>
                <a:gs pos="100000">
                  <a:schemeClr val="lt1"/>
                </a:gs>
              </a:gsLst>
              <a:lin ang="16200038" scaled="0"/>
            </a:gradFill>
            <a:ln cap="flat" cmpd="sng" w="38100">
              <a:solidFill>
                <a:srgbClr val="01275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139970534d9_2_611"/>
            <p:cNvSpPr txBox="1"/>
            <p:nvPr/>
          </p:nvSpPr>
          <p:spPr>
            <a:xfrm>
              <a:off x="1959" y="3095319"/>
              <a:ext cx="3676200" cy="1838100"/>
            </a:xfrm>
            <a:prstGeom prst="rect">
              <a:avLst/>
            </a:prstGeom>
            <a:noFill/>
            <a:ln>
              <a:noFill/>
            </a:ln>
          </p:spPr>
          <p:txBody>
            <a:bodyPr anchorCtr="0" anchor="ctr" bIns="41275" lIns="41275" spcFirstLastPara="1" rIns="41275" wrap="square" tIns="41275">
              <a:noAutofit/>
            </a:bodyPr>
            <a:lstStyle/>
            <a:p>
              <a:pPr indent="0" lvl="0" marL="0" marR="0" rtl="1" algn="ctr">
                <a:lnSpc>
                  <a:spcPct val="90000"/>
                </a:lnSpc>
                <a:spcBef>
                  <a:spcPts val="0"/>
                </a:spcBef>
                <a:spcAft>
                  <a:spcPts val="0"/>
                </a:spcAft>
                <a:buClr>
                  <a:schemeClr val="dk1"/>
                </a:buClr>
                <a:buSzPts val="6500"/>
                <a:buFont typeface="Calibri"/>
                <a:buNone/>
              </a:pPr>
              <a:r>
                <a:rPr i="0" lang="nl-NL" sz="3000" u="none" cap="none" strike="noStrike">
                  <a:solidFill>
                    <a:schemeClr val="dk1"/>
                  </a:solidFill>
                  <a:latin typeface="Titillium Web"/>
                  <a:ea typeface="Titillium Web"/>
                  <a:cs typeface="Titillium Web"/>
                  <a:sym typeface="Titillium Web"/>
                </a:rPr>
                <a:t>Unsaturated fat</a:t>
              </a:r>
              <a:endParaRPr i="0" sz="3000" u="none" cap="none" strike="noStrike">
                <a:solidFill>
                  <a:schemeClr val="dk1"/>
                </a:solidFill>
                <a:latin typeface="Titillium Web"/>
                <a:ea typeface="Titillium Web"/>
                <a:cs typeface="Titillium Web"/>
                <a:sym typeface="Titillium Web"/>
              </a:endParaRPr>
            </a:p>
            <a:p>
              <a:pPr indent="0" lvl="0" marL="0" marR="0" rtl="0" algn="ctr">
                <a:lnSpc>
                  <a:spcPct val="90000"/>
                </a:lnSpc>
                <a:spcBef>
                  <a:spcPts val="0"/>
                </a:spcBef>
                <a:spcAft>
                  <a:spcPts val="0"/>
                </a:spcAft>
                <a:buClr>
                  <a:schemeClr val="dk1"/>
                </a:buClr>
                <a:buSzPts val="6500"/>
                <a:buFont typeface="Calibri"/>
                <a:buNone/>
              </a:pPr>
              <a:r>
                <a:rPr i="0" lang="nl-NL" sz="2600" u="none" cap="none" strike="noStrike">
                  <a:solidFill>
                    <a:schemeClr val="dk1"/>
                  </a:solidFill>
                  <a:latin typeface="Titillium Web"/>
                  <a:ea typeface="Titillium Web"/>
                  <a:cs typeface="Titillium Web"/>
                  <a:sym typeface="Titillium Web"/>
                </a:rPr>
                <a:t>(plant-based</a:t>
              </a:r>
              <a:r>
                <a:rPr i="0" lang="nl-NL" sz="3000" u="none" cap="none" strike="noStrike">
                  <a:solidFill>
                    <a:schemeClr val="dk1"/>
                  </a:solidFill>
                  <a:latin typeface="Titillium Web"/>
                  <a:ea typeface="Titillium Web"/>
                  <a:cs typeface="Titillium Web"/>
                  <a:sym typeface="Titillium Web"/>
                </a:rPr>
                <a:t>)</a:t>
              </a:r>
              <a:endParaRPr i="0" sz="3000" u="none" cap="none" strike="noStrike">
                <a:solidFill>
                  <a:schemeClr val="dk1"/>
                </a:solidFill>
                <a:latin typeface="Titillium Web"/>
                <a:ea typeface="Titillium Web"/>
                <a:cs typeface="Titillium Web"/>
                <a:sym typeface="Titillium Web"/>
              </a:endParaRPr>
            </a:p>
          </p:txBody>
        </p:sp>
        <p:sp>
          <p:nvSpPr>
            <p:cNvPr id="471" name="Google Shape;471;g139970534d9_2_611"/>
            <p:cNvSpPr/>
            <p:nvPr/>
          </p:nvSpPr>
          <p:spPr>
            <a:xfrm>
              <a:off x="4449985" y="3095319"/>
              <a:ext cx="3676200" cy="1838100"/>
            </a:xfrm>
            <a:prstGeom prst="rect">
              <a:avLst/>
            </a:prstGeom>
            <a:gradFill>
              <a:gsLst>
                <a:gs pos="0">
                  <a:schemeClr val="lt1"/>
                </a:gs>
                <a:gs pos="35000">
                  <a:schemeClr val="lt1"/>
                </a:gs>
                <a:gs pos="100000">
                  <a:schemeClr val="lt1"/>
                </a:gs>
              </a:gsLst>
              <a:lin ang="16200038" scaled="0"/>
            </a:gradFill>
            <a:ln cap="flat" cmpd="sng" w="38100">
              <a:solidFill>
                <a:srgbClr val="01275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139970534d9_2_611"/>
            <p:cNvSpPr txBox="1"/>
            <p:nvPr/>
          </p:nvSpPr>
          <p:spPr>
            <a:xfrm>
              <a:off x="4449985" y="3095319"/>
              <a:ext cx="3676200" cy="1838100"/>
            </a:xfrm>
            <a:prstGeom prst="rect">
              <a:avLst/>
            </a:prstGeom>
            <a:noFill/>
            <a:ln>
              <a:noFill/>
            </a:ln>
          </p:spPr>
          <p:txBody>
            <a:bodyPr anchorCtr="0" anchor="ctr" bIns="41275" lIns="41275" spcFirstLastPara="1" rIns="41275" wrap="square" tIns="41275">
              <a:noAutofit/>
            </a:bodyPr>
            <a:lstStyle/>
            <a:p>
              <a:pPr indent="0" lvl="0" marL="0" marR="0" rtl="1" algn="ctr">
                <a:lnSpc>
                  <a:spcPct val="90000"/>
                </a:lnSpc>
                <a:spcBef>
                  <a:spcPts val="0"/>
                </a:spcBef>
                <a:spcAft>
                  <a:spcPts val="0"/>
                </a:spcAft>
                <a:buClr>
                  <a:schemeClr val="dk1"/>
                </a:buClr>
                <a:buSzPts val="6500"/>
                <a:buFont typeface="Calibri"/>
                <a:buNone/>
              </a:pPr>
              <a:r>
                <a:rPr i="0" lang="nl-NL" sz="3000" u="none" cap="none" strike="noStrike">
                  <a:solidFill>
                    <a:schemeClr val="dk1"/>
                  </a:solidFill>
                  <a:latin typeface="Titillium Web"/>
                  <a:ea typeface="Titillium Web"/>
                  <a:cs typeface="Titillium Web"/>
                  <a:sym typeface="Titillium Web"/>
                </a:rPr>
                <a:t>Saturated fat</a:t>
              </a:r>
              <a:endParaRPr i="0" sz="3000" u="none" cap="none" strike="noStrike">
                <a:solidFill>
                  <a:schemeClr val="dk1"/>
                </a:solidFill>
                <a:latin typeface="Titillium Web"/>
                <a:ea typeface="Titillium Web"/>
                <a:cs typeface="Titillium Web"/>
                <a:sym typeface="Titillium Web"/>
              </a:endParaRPr>
            </a:p>
            <a:p>
              <a:pPr indent="0" lvl="0" marL="0" marR="0" rtl="1" algn="ctr">
                <a:lnSpc>
                  <a:spcPct val="90000"/>
                </a:lnSpc>
                <a:spcBef>
                  <a:spcPts val="0"/>
                </a:spcBef>
                <a:spcAft>
                  <a:spcPts val="0"/>
                </a:spcAft>
                <a:buClr>
                  <a:schemeClr val="dk1"/>
                </a:buClr>
                <a:buSzPts val="6500"/>
                <a:buFont typeface="Calibri"/>
                <a:buNone/>
              </a:pPr>
              <a:r>
                <a:rPr i="0" lang="nl-NL" sz="2600" u="none" cap="none" strike="noStrike">
                  <a:solidFill>
                    <a:schemeClr val="dk1"/>
                  </a:solidFill>
                  <a:latin typeface="Titillium Web"/>
                  <a:ea typeface="Titillium Web"/>
                  <a:cs typeface="Titillium Web"/>
                  <a:sym typeface="Titillium Web"/>
                </a:rPr>
                <a:t>(from animal source)</a:t>
              </a:r>
              <a:endParaRPr i="0" sz="2600" u="none" cap="none" strike="noStrike">
                <a:solidFill>
                  <a:schemeClr val="dk1"/>
                </a:solidFill>
                <a:latin typeface="Titillium Web"/>
                <a:ea typeface="Titillium Web"/>
                <a:cs typeface="Titillium Web"/>
                <a:sym typeface="Titillium Web"/>
              </a:endParaRPr>
            </a:p>
          </p:txBody>
        </p:sp>
      </p:grpSp>
      <p:pic>
        <p:nvPicPr>
          <p:cNvPr descr="קלאפר עם מילוי מלא" id="473" name="Google Shape;473;g139970534d9_2_611">
            <a:hlinkClick r:id="rId3"/>
          </p:cNvPr>
          <p:cNvPicPr preferRelativeResize="0"/>
          <p:nvPr/>
        </p:nvPicPr>
        <p:blipFill rotWithShape="1">
          <a:blip r:embed="rId4">
            <a:alphaModFix/>
          </a:blip>
          <a:srcRect b="0" l="0" r="0" t="0"/>
          <a:stretch/>
        </p:blipFill>
        <p:spPr>
          <a:xfrm>
            <a:off x="10274866" y="404000"/>
            <a:ext cx="914400" cy="914400"/>
          </a:xfrm>
          <a:prstGeom prst="rect">
            <a:avLst/>
          </a:prstGeom>
          <a:noFill/>
          <a:ln>
            <a:noFill/>
          </a:ln>
        </p:spPr>
      </p:pic>
      <p:pic>
        <p:nvPicPr>
          <p:cNvPr id="474" name="Google Shape;474;g139970534d9_2_611"/>
          <p:cNvPicPr preferRelativeResize="0"/>
          <p:nvPr/>
        </p:nvPicPr>
        <p:blipFill rotWithShape="1">
          <a:blip r:embed="rId5">
            <a:alphaModFix/>
          </a:blip>
          <a:srcRect b="0" l="0" r="0" t="0"/>
          <a:stretch/>
        </p:blipFill>
        <p:spPr>
          <a:xfrm>
            <a:off x="10374550" y="3964015"/>
            <a:ext cx="821425" cy="616075"/>
          </a:xfrm>
          <a:prstGeom prst="rect">
            <a:avLst/>
          </a:prstGeom>
          <a:noFill/>
          <a:ln>
            <a:noFill/>
          </a:ln>
        </p:spPr>
      </p:pic>
      <p:pic>
        <p:nvPicPr>
          <p:cNvPr id="475" name="Google Shape;475;g139970534d9_2_611"/>
          <p:cNvPicPr preferRelativeResize="0"/>
          <p:nvPr/>
        </p:nvPicPr>
        <p:blipFill rotWithShape="1">
          <a:blip r:embed="rId6">
            <a:alphaModFix/>
          </a:blip>
          <a:srcRect b="0" l="0" r="0" t="0"/>
          <a:stretch/>
        </p:blipFill>
        <p:spPr>
          <a:xfrm>
            <a:off x="10320488" y="5654227"/>
            <a:ext cx="1095150" cy="548975"/>
          </a:xfrm>
          <a:prstGeom prst="rect">
            <a:avLst/>
          </a:prstGeom>
          <a:noFill/>
          <a:ln>
            <a:noFill/>
          </a:ln>
        </p:spPr>
      </p:pic>
      <p:pic>
        <p:nvPicPr>
          <p:cNvPr id="476" name="Google Shape;476;g139970534d9_2_611"/>
          <p:cNvPicPr preferRelativeResize="0"/>
          <p:nvPr/>
        </p:nvPicPr>
        <p:blipFill rotWithShape="1">
          <a:blip r:embed="rId7">
            <a:alphaModFix/>
          </a:blip>
          <a:srcRect b="0" l="0" r="0" t="0"/>
          <a:stretch/>
        </p:blipFill>
        <p:spPr>
          <a:xfrm>
            <a:off x="1257520" y="4725713"/>
            <a:ext cx="987025" cy="605294"/>
          </a:xfrm>
          <a:prstGeom prst="rect">
            <a:avLst/>
          </a:prstGeom>
          <a:noFill/>
          <a:ln>
            <a:noFill/>
          </a:ln>
        </p:spPr>
      </p:pic>
      <p:pic>
        <p:nvPicPr>
          <p:cNvPr id="477" name="Google Shape;477;g139970534d9_2_611"/>
          <p:cNvPicPr preferRelativeResize="0"/>
          <p:nvPr/>
        </p:nvPicPr>
        <p:blipFill rotWithShape="1">
          <a:blip r:embed="rId8">
            <a:alphaModFix/>
          </a:blip>
          <a:srcRect b="0" l="0" r="0" t="0"/>
          <a:stretch/>
        </p:blipFill>
        <p:spPr>
          <a:xfrm>
            <a:off x="1293825" y="4071525"/>
            <a:ext cx="914400" cy="594368"/>
          </a:xfrm>
          <a:prstGeom prst="rect">
            <a:avLst/>
          </a:prstGeom>
          <a:noFill/>
          <a:ln>
            <a:noFill/>
          </a:ln>
        </p:spPr>
      </p:pic>
      <p:pic>
        <p:nvPicPr>
          <p:cNvPr id="478" name="Google Shape;478;g139970534d9_2_611"/>
          <p:cNvPicPr preferRelativeResize="0"/>
          <p:nvPr/>
        </p:nvPicPr>
        <p:blipFill rotWithShape="1">
          <a:blip r:embed="rId9">
            <a:alphaModFix/>
          </a:blip>
          <a:srcRect b="0" l="0" r="0" t="0"/>
          <a:stretch/>
        </p:blipFill>
        <p:spPr>
          <a:xfrm>
            <a:off x="10457338" y="4802300"/>
            <a:ext cx="629725" cy="629725"/>
          </a:xfrm>
          <a:prstGeom prst="rect">
            <a:avLst/>
          </a:prstGeom>
          <a:noFill/>
          <a:ln>
            <a:noFill/>
          </a:ln>
        </p:spPr>
      </p:pic>
      <p:pic>
        <p:nvPicPr>
          <p:cNvPr id="479" name="Google Shape;479;g139970534d9_2_611"/>
          <p:cNvPicPr preferRelativeResize="0"/>
          <p:nvPr/>
        </p:nvPicPr>
        <p:blipFill rotWithShape="1">
          <a:blip r:embed="rId10">
            <a:alphaModFix/>
          </a:blip>
          <a:srcRect b="0" l="19150" r="19627" t="0"/>
          <a:stretch/>
        </p:blipFill>
        <p:spPr>
          <a:xfrm>
            <a:off x="1558275" y="5432025"/>
            <a:ext cx="385525" cy="771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139971624f0_2_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pic>
        <p:nvPicPr>
          <p:cNvPr id="485" name="Google Shape;485;g139971624f0_2_0"/>
          <p:cNvPicPr preferRelativeResize="0"/>
          <p:nvPr/>
        </p:nvPicPr>
        <p:blipFill rotWithShape="1">
          <a:blip r:embed="rId3">
            <a:alphaModFix/>
          </a:blip>
          <a:srcRect b="0" l="3574" r="3574" t="0"/>
          <a:stretch/>
        </p:blipFill>
        <p:spPr>
          <a:xfrm>
            <a:off x="7546975" y="152400"/>
            <a:ext cx="3941511" cy="6553199"/>
          </a:xfrm>
          <a:prstGeom prst="rect">
            <a:avLst/>
          </a:prstGeom>
          <a:noFill/>
          <a:ln>
            <a:noFill/>
          </a:ln>
        </p:spPr>
      </p:pic>
      <p:sp>
        <p:nvSpPr>
          <p:cNvPr id="486" name="Google Shape;486;g139971624f0_2_0"/>
          <p:cNvSpPr txBox="1"/>
          <p:nvPr/>
        </p:nvSpPr>
        <p:spPr>
          <a:xfrm>
            <a:off x="3720450" y="5922575"/>
            <a:ext cx="3626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nl-NL" sz="1200" u="none" cap="none" strike="noStrike">
                <a:solidFill>
                  <a:srgbClr val="FFFFFF"/>
                </a:solidFill>
                <a:latin typeface="Calibri"/>
                <a:ea typeface="Calibri"/>
                <a:cs typeface="Calibri"/>
                <a:sym typeface="Calibri"/>
              </a:rPr>
              <a:t>Image Source: </a:t>
            </a:r>
            <a:r>
              <a:rPr b="0" i="0" lang="nl-NL" sz="1200" u="sng" cap="none" strike="noStrike">
                <a:solidFill>
                  <a:srgbClr val="FFFFFF"/>
                </a:solidFill>
                <a:latin typeface="Calibri"/>
                <a:ea typeface="Calibri"/>
                <a:cs typeface="Calibri"/>
                <a:sym typeface="Calibri"/>
                <a:hlinkClick r:id="rId4">
                  <a:extLst>
                    <a:ext uri="{A12FA001-AC4F-418D-AE19-62706E023703}">
                      <ahyp:hlinkClr val="tx"/>
                    </a:ext>
                  </a:extLst>
                </a:hlinkClick>
              </a:rPr>
              <a:t>https://www.eufic.org/en/healthy-living/article/understanding-nutrition-information-infographic</a:t>
            </a:r>
            <a:r>
              <a:rPr b="0" i="0" lang="nl-NL" sz="1200" u="none" cap="none" strike="noStrike">
                <a:solidFill>
                  <a:srgbClr val="FFFFFF"/>
                </a:solidFill>
                <a:latin typeface="Calibri"/>
                <a:ea typeface="Calibri"/>
                <a:cs typeface="Calibri"/>
                <a:sym typeface="Calibri"/>
              </a:rPr>
              <a:t> </a:t>
            </a:r>
            <a:endParaRPr b="0" i="0" sz="1200" u="none" cap="none" strike="noStrike">
              <a:solidFill>
                <a:srgbClr val="FFFFFF"/>
              </a:solidFill>
              <a:latin typeface="Calibri"/>
              <a:ea typeface="Calibri"/>
              <a:cs typeface="Calibri"/>
              <a:sym typeface="Calibri"/>
            </a:endParaRPr>
          </a:p>
        </p:txBody>
      </p:sp>
      <p:sp>
        <p:nvSpPr>
          <p:cNvPr id="487" name="Google Shape;487;g139971624f0_2_0"/>
          <p:cNvSpPr txBox="1"/>
          <p:nvPr>
            <p:ph idx="1" type="body"/>
          </p:nvPr>
        </p:nvSpPr>
        <p:spPr>
          <a:xfrm>
            <a:off x="1146350" y="2381850"/>
            <a:ext cx="3692700" cy="13989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600"/>
              </a:spcBef>
              <a:spcAft>
                <a:spcPts val="0"/>
              </a:spcAft>
              <a:buClr>
                <a:schemeClr val="dk1"/>
              </a:buClr>
              <a:buSzPts val="3000"/>
              <a:buNone/>
            </a:pPr>
            <a:r>
              <a:rPr lang="nl-NL" sz="3600">
                <a:solidFill>
                  <a:srgbClr val="000000"/>
                </a:solidFill>
                <a:highlight>
                  <a:srgbClr val="EAD1DC"/>
                </a:highlight>
                <a:latin typeface="Titillium Web"/>
                <a:ea typeface="Titillium Web"/>
                <a:cs typeface="Titillium Web"/>
                <a:sym typeface="Titillium Web"/>
              </a:rPr>
              <a:t>Making decisions based on nutrition labels</a:t>
            </a:r>
            <a:endParaRPr sz="3600">
              <a:solidFill>
                <a:srgbClr val="000000"/>
              </a:solidFill>
              <a:highlight>
                <a:srgbClr val="EAD1DC"/>
              </a:highlight>
              <a:latin typeface="Titillium Web"/>
              <a:ea typeface="Titillium Web"/>
              <a:cs typeface="Titillium Web"/>
              <a:sym typeface="Titillium Web"/>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139970534d9_2_64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493" name="Google Shape;493;g139970534d9_2_645"/>
          <p:cNvSpPr txBox="1"/>
          <p:nvPr>
            <p:ph idx="1" type="body"/>
          </p:nvPr>
        </p:nvSpPr>
        <p:spPr>
          <a:xfrm>
            <a:off x="290168" y="228969"/>
            <a:ext cx="86400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lang="nl-NL" sz="3600">
                <a:solidFill>
                  <a:srgbClr val="034EA2"/>
                </a:solidFill>
                <a:latin typeface="Titillium Web"/>
                <a:ea typeface="Titillium Web"/>
                <a:cs typeface="Titillium Web"/>
                <a:sym typeface="Titillium Web"/>
              </a:rPr>
              <a:t>What’s on the package?</a:t>
            </a:r>
            <a:endParaRPr sz="3600">
              <a:solidFill>
                <a:srgbClr val="034EA2"/>
              </a:solidFill>
              <a:latin typeface="Titillium Web"/>
              <a:ea typeface="Titillium Web"/>
              <a:cs typeface="Titillium Web"/>
              <a:sym typeface="Titillium Web"/>
            </a:endParaRPr>
          </a:p>
        </p:txBody>
      </p:sp>
      <p:sp>
        <p:nvSpPr>
          <p:cNvPr id="494" name="Google Shape;494;g139970534d9_2_645"/>
          <p:cNvSpPr txBox="1"/>
          <p:nvPr/>
        </p:nvSpPr>
        <p:spPr>
          <a:xfrm>
            <a:off x="326975" y="927450"/>
            <a:ext cx="7165800" cy="49782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Details of the manufacturer, the marketing company and the company that packed the product, as well as the details of the importer and the country of production in the case of imported products</a:t>
            </a:r>
            <a:endParaRPr i="0" sz="2000" u="none" cap="none" strike="noStrike">
              <a:solidFill>
                <a:srgbClr val="202124"/>
              </a:solidFill>
              <a:highlight>
                <a:schemeClr val="lt1"/>
              </a:highlight>
              <a:latin typeface="Titillium Web"/>
              <a:ea typeface="Titillium Web"/>
              <a:cs typeface="Titillium Web"/>
              <a:sym typeface="Titillium Web"/>
            </a:endParaRPr>
          </a:p>
          <a:p>
            <a:pPr indent="-355600" lvl="0" marL="457200" marR="0" rtl="0" algn="l">
              <a:lnSpc>
                <a:spcPct val="150000"/>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Weight or volume</a:t>
            </a:r>
            <a:endParaRPr i="0" sz="2000" u="none" cap="none" strike="noStrike">
              <a:solidFill>
                <a:srgbClr val="202124"/>
              </a:solidFill>
              <a:highlight>
                <a:schemeClr val="lt1"/>
              </a:highlight>
              <a:latin typeface="Titillium Web"/>
              <a:ea typeface="Titillium Web"/>
              <a:cs typeface="Titillium Web"/>
              <a:sym typeface="Titillium Web"/>
            </a:endParaRPr>
          </a:p>
          <a:p>
            <a:pPr indent="-355600" lvl="0" marL="457200" marR="0" rtl="0" algn="l">
              <a:lnSpc>
                <a:spcPct val="150000"/>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List of ingredients </a:t>
            </a:r>
            <a:endParaRPr i="0" sz="2000" u="none" cap="none" strike="noStrike">
              <a:solidFill>
                <a:srgbClr val="202124"/>
              </a:solidFill>
              <a:highlight>
                <a:schemeClr val="lt1"/>
              </a:highlight>
              <a:latin typeface="Titillium Web"/>
              <a:ea typeface="Titillium Web"/>
              <a:cs typeface="Titillium Web"/>
              <a:sym typeface="Titillium Web"/>
            </a:endParaRPr>
          </a:p>
          <a:p>
            <a:pPr indent="-355600" lvl="0" marL="457200" marR="0" rtl="0" algn="l">
              <a:lnSpc>
                <a:spcPct val="150000"/>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Nutritional labeling </a:t>
            </a:r>
            <a:endParaRPr i="0" sz="2000" u="none" cap="none" strike="noStrike">
              <a:solidFill>
                <a:srgbClr val="202124"/>
              </a:solidFill>
              <a:highlight>
                <a:schemeClr val="lt1"/>
              </a:highlight>
              <a:latin typeface="Titillium Web"/>
              <a:ea typeface="Titillium Web"/>
              <a:cs typeface="Titillium Web"/>
              <a:sym typeface="Titillium Web"/>
            </a:endParaRPr>
          </a:p>
          <a:p>
            <a:pPr indent="-355600" lvl="0" marL="457200" marR="0" rtl="0" algn="l">
              <a:lnSpc>
                <a:spcPct val="150000"/>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Production date and expiration dates</a:t>
            </a:r>
            <a:endParaRPr i="0" sz="2000" u="none" cap="none" strike="noStrike">
              <a:solidFill>
                <a:srgbClr val="202124"/>
              </a:solidFill>
              <a:highlight>
                <a:schemeClr val="lt1"/>
              </a:highlight>
              <a:latin typeface="Titillium Web"/>
              <a:ea typeface="Titillium Web"/>
              <a:cs typeface="Titillium Web"/>
              <a:sym typeface="Titillium Web"/>
            </a:endParaRPr>
          </a:p>
          <a:p>
            <a:pPr indent="-355600" lvl="0" marL="457200" marR="38100" rtl="0" algn="l">
              <a:lnSpc>
                <a:spcPct val="128571"/>
              </a:lnSpc>
              <a:spcBef>
                <a:spcPts val="0"/>
              </a:spcBef>
              <a:spcAft>
                <a:spcPts val="0"/>
              </a:spcAft>
              <a:buClr>
                <a:srgbClr val="000000"/>
              </a:buClr>
              <a:buSzPts val="2000"/>
              <a:buFont typeface="Titillium Web"/>
              <a:buChar char="●"/>
            </a:pPr>
            <a:r>
              <a:rPr i="0" lang="nl-NL" sz="2000" u="none" cap="none" strike="noStrike">
                <a:solidFill>
                  <a:srgbClr val="202124"/>
                </a:solidFill>
                <a:highlight>
                  <a:schemeClr val="lt1"/>
                </a:highlight>
                <a:latin typeface="Titillium Web"/>
                <a:ea typeface="Titillium Web"/>
                <a:cs typeface="Titillium Web"/>
                <a:sym typeface="Titillium Web"/>
              </a:rPr>
              <a:t>Regulatory standards such as: "without" / "reduced ..." certain nutritional components and conditions for labeling a food product under the designations "natural" and "fresh".</a:t>
            </a:r>
            <a:endParaRPr i="0" sz="2000" u="none" cap="none" strike="noStrike">
              <a:solidFill>
                <a:srgbClr val="000000"/>
              </a:solidFill>
              <a:latin typeface="Titillium Web"/>
              <a:ea typeface="Titillium Web"/>
              <a:cs typeface="Titillium Web"/>
              <a:sym typeface="Titillium Web"/>
            </a:endParaRPr>
          </a:p>
        </p:txBody>
      </p:sp>
      <p:pic>
        <p:nvPicPr>
          <p:cNvPr id="495" name="Google Shape;495;g139970534d9_2_645"/>
          <p:cNvPicPr preferRelativeResize="0"/>
          <p:nvPr/>
        </p:nvPicPr>
        <p:blipFill rotWithShape="1">
          <a:blip r:embed="rId3">
            <a:alphaModFix/>
          </a:blip>
          <a:srcRect b="0" l="0" r="0" t="0"/>
          <a:stretch/>
        </p:blipFill>
        <p:spPr>
          <a:xfrm>
            <a:off x="7515000" y="76563"/>
            <a:ext cx="4422628" cy="6316273"/>
          </a:xfrm>
          <a:prstGeom prst="rect">
            <a:avLst/>
          </a:prstGeom>
          <a:noFill/>
          <a:ln>
            <a:noFill/>
          </a:ln>
        </p:spPr>
      </p:pic>
      <p:sp>
        <p:nvSpPr>
          <p:cNvPr id="496" name="Google Shape;496;g139970534d9_2_645"/>
          <p:cNvSpPr txBox="1"/>
          <p:nvPr/>
        </p:nvSpPr>
        <p:spPr>
          <a:xfrm>
            <a:off x="8270925" y="6392825"/>
            <a:ext cx="2955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nl-NL" sz="1200" u="none" cap="none" strike="noStrike">
                <a:solidFill>
                  <a:srgbClr val="000000"/>
                </a:solidFill>
                <a:latin typeface="Calibri"/>
                <a:ea typeface="Calibri"/>
                <a:cs typeface="Calibri"/>
                <a:sym typeface="Calibri"/>
              </a:rPr>
              <a:t>Source: </a:t>
            </a:r>
            <a:r>
              <a:rPr b="0" i="0" lang="nl-NL" sz="1200" u="sng" cap="none" strike="noStrike">
                <a:solidFill>
                  <a:srgbClr val="0000FF"/>
                </a:solidFill>
                <a:latin typeface="Calibri"/>
                <a:ea typeface="Calibri"/>
                <a:cs typeface="Calibri"/>
                <a:sym typeface="Calibri"/>
                <a:hlinkClick r:id="rId4">
                  <a:extLst>
                    <a:ext uri="{A12FA001-AC4F-418D-AE19-62706E023703}">
                      <ahyp:hlinkClr val="tx"/>
                    </a:ext>
                  </a:extLst>
                </a:hlinkClick>
              </a:rPr>
              <a:t>https://annualfoodagenda.com/</a:t>
            </a:r>
            <a:r>
              <a:rPr b="0" i="0" lang="nl-NL" sz="12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97" name="Google Shape;497;g139970534d9_2_645"/>
          <p:cNvSpPr/>
          <p:nvPr/>
        </p:nvSpPr>
        <p:spPr>
          <a:xfrm>
            <a:off x="326975" y="4573200"/>
            <a:ext cx="6873900" cy="5499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39970534d9_1_1510"/>
          <p:cNvSpPr txBox="1"/>
          <p:nvPr>
            <p:ph idx="2" type="body"/>
          </p:nvPr>
        </p:nvSpPr>
        <p:spPr>
          <a:xfrm>
            <a:off x="1081088" y="2201863"/>
            <a:ext cx="8380500" cy="3791100"/>
          </a:xfrm>
          <a:prstGeom prst="rect">
            <a:avLst/>
          </a:prstGeom>
          <a:noFill/>
          <a:ln>
            <a:noFill/>
          </a:ln>
        </p:spPr>
        <p:txBody>
          <a:bodyPr anchorCtr="0" anchor="t" bIns="45700" lIns="91425" spcFirstLastPara="1" rIns="91425" wrap="square" tIns="45700">
            <a:noAutofit/>
          </a:bodyPr>
          <a:lstStyle/>
          <a:p>
            <a:pPr indent="-368300" lvl="0" marL="457200" rtl="0" algn="l">
              <a:lnSpc>
                <a:spcPct val="150000"/>
              </a:lnSpc>
              <a:spcBef>
                <a:spcPts val="0"/>
              </a:spcBef>
              <a:spcAft>
                <a:spcPts val="0"/>
              </a:spcAft>
              <a:buClr>
                <a:srgbClr val="000000"/>
              </a:buClr>
              <a:buSzPts val="2200"/>
              <a:buFont typeface="Titillium Web"/>
              <a:buChar char="★"/>
            </a:pPr>
            <a:r>
              <a:rPr lang="nl-NL" sz="2200">
                <a:solidFill>
                  <a:srgbClr val="000000"/>
                </a:solidFill>
                <a:latin typeface="Titillium Web"/>
                <a:ea typeface="Titillium Web"/>
                <a:cs typeface="Titillium Web"/>
                <a:sym typeface="Titillium Web"/>
              </a:rPr>
              <a:t>Salt</a:t>
            </a:r>
            <a:endParaRPr sz="2200">
              <a:solidFill>
                <a:srgbClr val="000000"/>
              </a:solidFill>
              <a:latin typeface="Titillium Web"/>
              <a:ea typeface="Titillium Web"/>
              <a:cs typeface="Titillium Web"/>
              <a:sym typeface="Titillium Web"/>
            </a:endParaRPr>
          </a:p>
          <a:p>
            <a:pPr indent="-368300" lvl="0" marL="457200" rtl="0" algn="l">
              <a:lnSpc>
                <a:spcPct val="150000"/>
              </a:lnSpc>
              <a:spcBef>
                <a:spcPts val="0"/>
              </a:spcBef>
              <a:spcAft>
                <a:spcPts val="0"/>
              </a:spcAft>
              <a:buClr>
                <a:srgbClr val="000000"/>
              </a:buClr>
              <a:buSzPts val="2200"/>
              <a:buFont typeface="Titillium Web"/>
              <a:buChar char="★"/>
            </a:pPr>
            <a:r>
              <a:rPr lang="nl-NL" sz="2200">
                <a:solidFill>
                  <a:srgbClr val="000000"/>
                </a:solidFill>
                <a:latin typeface="Titillium Web"/>
                <a:ea typeface="Titillium Web"/>
                <a:cs typeface="Titillium Web"/>
                <a:sym typeface="Titillium Web"/>
              </a:rPr>
              <a:t>Monosodium Glutamate</a:t>
            </a:r>
            <a:endParaRPr sz="2200">
              <a:solidFill>
                <a:srgbClr val="000000"/>
              </a:solidFill>
              <a:latin typeface="Titillium Web"/>
              <a:ea typeface="Titillium Web"/>
              <a:cs typeface="Titillium Web"/>
              <a:sym typeface="Titillium Web"/>
            </a:endParaRPr>
          </a:p>
          <a:p>
            <a:pPr indent="-368300" lvl="0" marL="457200" rtl="0" algn="l">
              <a:lnSpc>
                <a:spcPct val="150000"/>
              </a:lnSpc>
              <a:spcBef>
                <a:spcPts val="0"/>
              </a:spcBef>
              <a:spcAft>
                <a:spcPts val="0"/>
              </a:spcAft>
              <a:buClr>
                <a:srgbClr val="000000"/>
              </a:buClr>
              <a:buSzPts val="2200"/>
              <a:buFont typeface="Titillium Web"/>
              <a:buChar char="★"/>
            </a:pPr>
            <a:r>
              <a:rPr lang="nl-NL" sz="2200">
                <a:solidFill>
                  <a:srgbClr val="000000"/>
                </a:solidFill>
                <a:latin typeface="Titillium Web"/>
                <a:ea typeface="Titillium Web"/>
                <a:cs typeface="Titillium Web"/>
                <a:sym typeface="Titillium Web"/>
              </a:rPr>
              <a:t>Maltodextrin</a:t>
            </a:r>
            <a:endParaRPr sz="2200">
              <a:solidFill>
                <a:srgbClr val="000000"/>
              </a:solidFill>
              <a:latin typeface="Titillium Web"/>
              <a:ea typeface="Titillium Web"/>
              <a:cs typeface="Titillium Web"/>
              <a:sym typeface="Titillium Web"/>
            </a:endParaRPr>
          </a:p>
          <a:p>
            <a:pPr indent="-368300" lvl="0" marL="457200" rtl="0" algn="l">
              <a:lnSpc>
                <a:spcPct val="150000"/>
              </a:lnSpc>
              <a:spcBef>
                <a:spcPts val="0"/>
              </a:spcBef>
              <a:spcAft>
                <a:spcPts val="0"/>
              </a:spcAft>
              <a:buClr>
                <a:srgbClr val="000000"/>
              </a:buClr>
              <a:buSzPts val="2200"/>
              <a:buFont typeface="Titillium Web"/>
              <a:buChar char="★"/>
            </a:pPr>
            <a:r>
              <a:rPr lang="nl-NL" sz="2200">
                <a:solidFill>
                  <a:srgbClr val="000000"/>
                </a:solidFill>
                <a:latin typeface="Titillium Web"/>
                <a:ea typeface="Titillium Web"/>
                <a:cs typeface="Titillium Web"/>
                <a:sym typeface="Titillium Web"/>
              </a:rPr>
              <a:t>Cornstarch</a:t>
            </a:r>
            <a:endParaRPr sz="2200">
              <a:solidFill>
                <a:srgbClr val="000000"/>
              </a:solidFill>
              <a:latin typeface="Titillium Web"/>
              <a:ea typeface="Titillium Web"/>
              <a:cs typeface="Titillium Web"/>
              <a:sym typeface="Titillium Web"/>
            </a:endParaRPr>
          </a:p>
          <a:p>
            <a:pPr indent="-368300" lvl="0" marL="457200" rtl="0" algn="l">
              <a:lnSpc>
                <a:spcPct val="150000"/>
              </a:lnSpc>
              <a:spcBef>
                <a:spcPts val="0"/>
              </a:spcBef>
              <a:spcAft>
                <a:spcPts val="0"/>
              </a:spcAft>
              <a:buClr>
                <a:srgbClr val="000000"/>
              </a:buClr>
              <a:buSzPts val="2200"/>
              <a:buFont typeface="Titillium Web"/>
              <a:buChar char="★"/>
            </a:pPr>
            <a:r>
              <a:rPr lang="nl-NL" sz="2200">
                <a:solidFill>
                  <a:srgbClr val="000000"/>
                </a:solidFill>
                <a:latin typeface="Titillium Web"/>
                <a:ea typeface="Titillium Web"/>
                <a:cs typeface="Titillium Web"/>
                <a:sym typeface="Titillium Web"/>
              </a:rPr>
              <a:t>Sugar</a:t>
            </a:r>
            <a:endParaRPr sz="2200">
              <a:solidFill>
                <a:srgbClr val="000000"/>
              </a:solidFill>
              <a:latin typeface="Titillium Web"/>
              <a:ea typeface="Titillium Web"/>
              <a:cs typeface="Titillium Web"/>
              <a:sym typeface="Titillium Web"/>
            </a:endParaRPr>
          </a:p>
          <a:p>
            <a:pPr indent="-368300" lvl="0" marL="457200" rtl="0" algn="l">
              <a:lnSpc>
                <a:spcPct val="150000"/>
              </a:lnSpc>
              <a:spcBef>
                <a:spcPts val="0"/>
              </a:spcBef>
              <a:spcAft>
                <a:spcPts val="0"/>
              </a:spcAft>
              <a:buClr>
                <a:srgbClr val="000000"/>
              </a:buClr>
              <a:buSzPts val="2200"/>
              <a:buFont typeface="Titillium Web"/>
              <a:buChar char="★"/>
            </a:pPr>
            <a:r>
              <a:rPr lang="nl-NL" sz="2200">
                <a:solidFill>
                  <a:srgbClr val="000000"/>
                </a:solidFill>
                <a:latin typeface="Titillium Web"/>
                <a:ea typeface="Titillium Web"/>
                <a:cs typeface="Titillium Web"/>
                <a:sym typeface="Titillium Web"/>
              </a:rPr>
              <a:t>Chicken</a:t>
            </a:r>
            <a:endParaRPr sz="2200">
              <a:solidFill>
                <a:srgbClr val="000000"/>
              </a:solidFill>
              <a:latin typeface="Titillium Web"/>
              <a:ea typeface="Titillium Web"/>
              <a:cs typeface="Titillium Web"/>
              <a:sym typeface="Titillium Web"/>
            </a:endParaRPr>
          </a:p>
          <a:p>
            <a:pPr indent="-368300" lvl="0" marL="457200" rtl="0" algn="l">
              <a:lnSpc>
                <a:spcPct val="150000"/>
              </a:lnSpc>
              <a:spcBef>
                <a:spcPts val="0"/>
              </a:spcBef>
              <a:spcAft>
                <a:spcPts val="0"/>
              </a:spcAft>
              <a:buClr>
                <a:srgbClr val="000000"/>
              </a:buClr>
              <a:buSzPts val="2200"/>
              <a:buFont typeface="Titillium Web"/>
              <a:buChar char="★"/>
            </a:pPr>
            <a:r>
              <a:rPr lang="nl-NL" sz="2200">
                <a:solidFill>
                  <a:srgbClr val="000000"/>
                </a:solidFill>
                <a:latin typeface="Titillium Web"/>
                <a:ea typeface="Titillium Web"/>
                <a:cs typeface="Titillium Web"/>
                <a:sym typeface="Titillium Web"/>
              </a:rPr>
              <a:t>Palm Fat</a:t>
            </a:r>
            <a:endParaRPr sz="2200">
              <a:solidFill>
                <a:srgbClr val="000000"/>
              </a:solidFill>
              <a:latin typeface="Titillium Web"/>
              <a:ea typeface="Titillium Web"/>
              <a:cs typeface="Titillium Web"/>
              <a:sym typeface="Titillium Web"/>
            </a:endParaRPr>
          </a:p>
          <a:p>
            <a:pPr indent="-368300" lvl="0" marL="457200" rtl="0" algn="l">
              <a:lnSpc>
                <a:spcPct val="150000"/>
              </a:lnSpc>
              <a:spcBef>
                <a:spcPts val="0"/>
              </a:spcBef>
              <a:spcAft>
                <a:spcPts val="0"/>
              </a:spcAft>
              <a:buClr>
                <a:srgbClr val="000000"/>
              </a:buClr>
              <a:buSzPts val="2200"/>
              <a:buFont typeface="Titillium Web"/>
              <a:buChar char="★"/>
            </a:pPr>
            <a:r>
              <a:rPr lang="nl-NL" sz="2200">
                <a:solidFill>
                  <a:srgbClr val="000000"/>
                </a:solidFill>
                <a:latin typeface="Titillium Web"/>
                <a:ea typeface="Titillium Web"/>
                <a:cs typeface="Titillium Web"/>
                <a:sym typeface="Titillium Web"/>
              </a:rPr>
              <a:t>Hydrolysed Vegetable Protein</a:t>
            </a:r>
            <a:endParaRPr sz="2200">
              <a:solidFill>
                <a:srgbClr val="000000"/>
              </a:solidFill>
              <a:latin typeface="Titillium Web"/>
              <a:ea typeface="Titillium Web"/>
              <a:cs typeface="Titillium Web"/>
              <a:sym typeface="Titillium Web"/>
            </a:endParaRPr>
          </a:p>
        </p:txBody>
      </p:sp>
      <p:sp>
        <p:nvSpPr>
          <p:cNvPr id="258" name="Google Shape;258;g139970534d9_1_1510"/>
          <p:cNvSpPr txBox="1"/>
          <p:nvPr>
            <p:ph idx="1" type="body"/>
          </p:nvPr>
        </p:nvSpPr>
        <p:spPr>
          <a:xfrm>
            <a:off x="2757506" y="1027125"/>
            <a:ext cx="4778700" cy="79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F9D"/>
              </a:buClr>
              <a:buSzPts val="4800"/>
              <a:buNone/>
            </a:pPr>
            <a:r>
              <a:rPr b="1" lang="nl-NL" sz="3600"/>
              <a:t>Let’s Guess (2)</a:t>
            </a:r>
            <a:endParaRPr b="1" sz="3600"/>
          </a:p>
        </p:txBody>
      </p:sp>
      <p:sp>
        <p:nvSpPr>
          <p:cNvPr id="259" name="Google Shape;259;g139970534d9_1_151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260" name="Google Shape;260;g139970534d9_1_1510"/>
          <p:cNvSpPr txBox="1"/>
          <p:nvPr/>
        </p:nvSpPr>
        <p:spPr>
          <a:xfrm>
            <a:off x="5394575" y="2201875"/>
            <a:ext cx="4779000" cy="36633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50000"/>
              </a:lnSpc>
              <a:spcBef>
                <a:spcPts val="0"/>
              </a:spcBef>
              <a:spcAft>
                <a:spcPts val="0"/>
              </a:spcAft>
              <a:buClr>
                <a:srgbClr val="32281E"/>
              </a:buClr>
              <a:buSzPts val="2200"/>
              <a:buFont typeface="Titillium Web"/>
              <a:buChar char="★"/>
            </a:pPr>
            <a:r>
              <a:rPr i="0" lang="nl-NL" sz="2200" u="none" cap="none" strike="noStrike">
                <a:solidFill>
                  <a:srgbClr val="32281E"/>
                </a:solidFill>
                <a:latin typeface="Titillium Web"/>
                <a:ea typeface="Titillium Web"/>
                <a:cs typeface="Titillium Web"/>
                <a:sym typeface="Titillium Web"/>
              </a:rPr>
              <a:t>Sodium Inosinate</a:t>
            </a:r>
            <a:endParaRPr i="0" sz="2200" u="none" cap="none" strike="noStrike">
              <a:solidFill>
                <a:srgbClr val="32281E"/>
              </a:solidFill>
              <a:latin typeface="Titillium Web"/>
              <a:ea typeface="Titillium Web"/>
              <a:cs typeface="Titillium Web"/>
              <a:sym typeface="Titillium Web"/>
            </a:endParaRPr>
          </a:p>
          <a:p>
            <a:pPr indent="-368300" lvl="0" marL="457200" marR="0" rtl="0" algn="l">
              <a:lnSpc>
                <a:spcPct val="150000"/>
              </a:lnSpc>
              <a:spcBef>
                <a:spcPts val="0"/>
              </a:spcBef>
              <a:spcAft>
                <a:spcPts val="0"/>
              </a:spcAft>
              <a:buClr>
                <a:srgbClr val="32281E"/>
              </a:buClr>
              <a:buSzPts val="2200"/>
              <a:buFont typeface="Titillium Web"/>
              <a:buChar char="★"/>
            </a:pPr>
            <a:r>
              <a:rPr i="0" lang="nl-NL" sz="2200" u="none" cap="none" strike="noStrike">
                <a:solidFill>
                  <a:srgbClr val="32281E"/>
                </a:solidFill>
                <a:latin typeface="Titillium Web"/>
                <a:ea typeface="Titillium Web"/>
                <a:cs typeface="Titillium Web"/>
                <a:sym typeface="Titillium Web"/>
              </a:rPr>
              <a:t>Guanylate </a:t>
            </a:r>
            <a:endParaRPr i="0" sz="2200" u="none" cap="none" strike="noStrike">
              <a:solidFill>
                <a:srgbClr val="32281E"/>
              </a:solidFill>
              <a:latin typeface="Titillium Web"/>
              <a:ea typeface="Titillium Web"/>
              <a:cs typeface="Titillium Web"/>
              <a:sym typeface="Titillium Web"/>
            </a:endParaRPr>
          </a:p>
          <a:p>
            <a:pPr indent="-368300" lvl="0" marL="457200" marR="0" rtl="0" algn="l">
              <a:lnSpc>
                <a:spcPct val="150000"/>
              </a:lnSpc>
              <a:spcBef>
                <a:spcPts val="0"/>
              </a:spcBef>
              <a:spcAft>
                <a:spcPts val="0"/>
              </a:spcAft>
              <a:buClr>
                <a:srgbClr val="32281E"/>
              </a:buClr>
              <a:buSzPts val="2200"/>
              <a:buFont typeface="Titillium Web"/>
              <a:buChar char="★"/>
            </a:pPr>
            <a:r>
              <a:rPr i="0" lang="nl-NL" sz="2200" u="none" cap="none" strike="noStrike">
                <a:solidFill>
                  <a:srgbClr val="32281E"/>
                </a:solidFill>
                <a:latin typeface="Titillium Web"/>
                <a:ea typeface="Titillium Web"/>
                <a:cs typeface="Titillium Web"/>
                <a:sym typeface="Titillium Web"/>
              </a:rPr>
              <a:t>Permitted Flavourings (contains Egg)</a:t>
            </a:r>
            <a:endParaRPr i="0" sz="2200" u="none" cap="none" strike="noStrike">
              <a:solidFill>
                <a:srgbClr val="32281E"/>
              </a:solidFill>
              <a:latin typeface="Titillium Web"/>
              <a:ea typeface="Titillium Web"/>
              <a:cs typeface="Titillium Web"/>
              <a:sym typeface="Titillium Web"/>
            </a:endParaRPr>
          </a:p>
          <a:p>
            <a:pPr indent="-368300" lvl="0" marL="457200" marR="0" rtl="0" algn="l">
              <a:lnSpc>
                <a:spcPct val="150000"/>
              </a:lnSpc>
              <a:spcBef>
                <a:spcPts val="0"/>
              </a:spcBef>
              <a:spcAft>
                <a:spcPts val="0"/>
              </a:spcAft>
              <a:buClr>
                <a:srgbClr val="32281E"/>
              </a:buClr>
              <a:buSzPts val="2200"/>
              <a:buFont typeface="Titillium Web"/>
              <a:buChar char="★"/>
            </a:pPr>
            <a:r>
              <a:rPr i="0" lang="nl-NL" sz="2200" u="none" cap="none" strike="noStrike">
                <a:solidFill>
                  <a:srgbClr val="32281E"/>
                </a:solidFill>
                <a:latin typeface="Titillium Web"/>
                <a:ea typeface="Titillium Web"/>
                <a:cs typeface="Titillium Web"/>
                <a:sym typeface="Titillium Web"/>
              </a:rPr>
              <a:t>Silicon Dioxide</a:t>
            </a:r>
            <a:endParaRPr i="0" sz="2200" u="none" cap="none" strike="noStrike">
              <a:solidFill>
                <a:srgbClr val="32281E"/>
              </a:solidFill>
              <a:latin typeface="Titillium Web"/>
              <a:ea typeface="Titillium Web"/>
              <a:cs typeface="Titillium Web"/>
              <a:sym typeface="Titillium Web"/>
            </a:endParaRPr>
          </a:p>
          <a:p>
            <a:pPr indent="-368300" lvl="0" marL="457200" marR="0" rtl="0" algn="l">
              <a:lnSpc>
                <a:spcPct val="150000"/>
              </a:lnSpc>
              <a:spcBef>
                <a:spcPts val="0"/>
              </a:spcBef>
              <a:spcAft>
                <a:spcPts val="0"/>
              </a:spcAft>
              <a:buClr>
                <a:srgbClr val="32281E"/>
              </a:buClr>
              <a:buSzPts val="2200"/>
              <a:buFont typeface="Titillium Web"/>
              <a:buChar char="★"/>
            </a:pPr>
            <a:r>
              <a:rPr i="0" lang="nl-NL" sz="2200" u="none" cap="none" strike="noStrike">
                <a:solidFill>
                  <a:srgbClr val="32281E"/>
                </a:solidFill>
                <a:latin typeface="Titillium Web"/>
                <a:ea typeface="Titillium Web"/>
                <a:cs typeface="Titillium Web"/>
                <a:sym typeface="Titillium Web"/>
              </a:rPr>
              <a:t>Spices. </a:t>
            </a:r>
            <a:endParaRPr i="0" sz="2200" u="none" cap="none" strike="noStrike">
              <a:solidFill>
                <a:srgbClr val="32281E"/>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800"/>
              <a:buFont typeface="Arial"/>
              <a:buNone/>
            </a:pPr>
            <a:r>
              <a:t/>
            </a:r>
            <a:endParaRPr i="0" sz="2800" u="none" cap="none" strike="noStrike">
              <a:solidFill>
                <a:srgbClr val="32281E"/>
              </a:solidFill>
              <a:latin typeface="Titillium Web"/>
              <a:ea typeface="Titillium Web"/>
              <a:cs typeface="Titillium Web"/>
              <a:sym typeface="Titillium Web"/>
            </a:endParaRPr>
          </a:p>
        </p:txBody>
      </p:sp>
      <p:pic>
        <p:nvPicPr>
          <p:cNvPr id="261" name="Google Shape;261;g139970534d9_1_1510"/>
          <p:cNvPicPr preferRelativeResize="0"/>
          <p:nvPr/>
        </p:nvPicPr>
        <p:blipFill rotWithShape="1">
          <a:blip r:embed="rId3">
            <a:alphaModFix/>
          </a:blip>
          <a:srcRect b="2883" l="-19976" r="13830" t="2883"/>
          <a:stretch/>
        </p:blipFill>
        <p:spPr>
          <a:xfrm>
            <a:off x="8515775" y="1586250"/>
            <a:ext cx="3460126" cy="368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39970534d9_2_654"/>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Clr>
                <a:srgbClr val="000000"/>
              </a:buClr>
              <a:buSzPts val="3000"/>
              <a:buNone/>
            </a:pPr>
            <a:r>
              <a:rPr b="1" lang="nl-NL" sz="3600">
                <a:solidFill>
                  <a:schemeClr val="dk2"/>
                </a:solidFill>
              </a:rPr>
              <a:t>Deciphering Date Labels on Food Packages</a:t>
            </a:r>
            <a:endParaRPr b="1" sz="3200">
              <a:solidFill>
                <a:schemeClr val="dk2"/>
              </a:solidFill>
            </a:endParaRPr>
          </a:p>
        </p:txBody>
      </p:sp>
      <p:sp>
        <p:nvSpPr>
          <p:cNvPr id="503" name="Google Shape;503;g139970534d9_2_65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504" name="Google Shape;504;g139970534d9_2_654"/>
          <p:cNvSpPr txBox="1"/>
          <p:nvPr/>
        </p:nvSpPr>
        <p:spPr>
          <a:xfrm>
            <a:off x="1656325" y="1819425"/>
            <a:ext cx="9804900" cy="43122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13000"/>
              </a:lnSpc>
              <a:spcBef>
                <a:spcPts val="560"/>
              </a:spcBef>
              <a:spcAft>
                <a:spcPts val="0"/>
              </a:spcAft>
              <a:buClr>
                <a:schemeClr val="dk1"/>
              </a:buClr>
              <a:buSzPts val="2800"/>
              <a:buFont typeface="Titillium Web"/>
              <a:buChar char="✔"/>
            </a:pPr>
            <a:r>
              <a:rPr i="0" lang="nl-NL" sz="2800" u="none" cap="none" strike="noStrike">
                <a:solidFill>
                  <a:schemeClr val="dk1"/>
                </a:solidFill>
                <a:latin typeface="Titillium Web"/>
                <a:ea typeface="Titillium Web"/>
                <a:cs typeface="Titillium Web"/>
                <a:sym typeface="Titillium Web"/>
              </a:rPr>
              <a:t>The manufacturer is responsible to set the length shelf life of packaged food products ahead of time</a:t>
            </a:r>
            <a:endParaRPr i="0" sz="2800" u="none" cap="none" strike="noStrike">
              <a:solidFill>
                <a:schemeClr val="dk1"/>
              </a:solidFill>
              <a:latin typeface="Titillium Web"/>
              <a:ea typeface="Titillium Web"/>
              <a:cs typeface="Titillium Web"/>
              <a:sym typeface="Titillium Web"/>
            </a:endParaRPr>
          </a:p>
          <a:p>
            <a:pPr indent="0" lvl="0" marL="180975" marR="0" rtl="0" algn="l">
              <a:lnSpc>
                <a:spcPct val="113000"/>
              </a:lnSpc>
              <a:spcBef>
                <a:spcPts val="560"/>
              </a:spcBef>
              <a:spcAft>
                <a:spcPts val="0"/>
              </a:spcAft>
              <a:buClr>
                <a:srgbClr val="000000"/>
              </a:buClr>
              <a:buSzPts val="2800"/>
              <a:buFont typeface="Arial"/>
              <a:buNone/>
            </a:pPr>
            <a:r>
              <a:t/>
            </a:r>
            <a:endParaRPr i="0" sz="2800" u="none" cap="none" strike="noStrike">
              <a:solidFill>
                <a:schemeClr val="dk1"/>
              </a:solidFill>
              <a:latin typeface="Titillium Web"/>
              <a:ea typeface="Titillium Web"/>
              <a:cs typeface="Titillium Web"/>
              <a:sym typeface="Titillium Web"/>
            </a:endParaRPr>
          </a:p>
          <a:p>
            <a:pPr indent="-406400" lvl="0" marL="457200" marR="0" rtl="0" algn="l">
              <a:lnSpc>
                <a:spcPct val="113000"/>
              </a:lnSpc>
              <a:spcBef>
                <a:spcPts val="560"/>
              </a:spcBef>
              <a:spcAft>
                <a:spcPts val="0"/>
              </a:spcAft>
              <a:buClr>
                <a:schemeClr val="dk1"/>
              </a:buClr>
              <a:buSzPts val="2800"/>
              <a:buFont typeface="Titillium Web"/>
              <a:buChar char="✔"/>
            </a:pPr>
            <a:r>
              <a:rPr i="0" lang="nl-NL" sz="2800" u="none" cap="none" strike="noStrike">
                <a:solidFill>
                  <a:schemeClr val="dk1"/>
                </a:solidFill>
                <a:latin typeface="Titillium Web"/>
                <a:ea typeface="Titillium Web"/>
                <a:cs typeface="Titillium Web"/>
                <a:sym typeface="Titillium Web"/>
              </a:rPr>
              <a:t>The manufacturer decides how long the product is good for use and how long does it preserve its quality</a:t>
            </a:r>
            <a:endParaRPr i="0" sz="2800" u="none" cap="none" strike="noStrike">
              <a:solidFill>
                <a:schemeClr val="dk1"/>
              </a:solidFill>
              <a:latin typeface="Titillium Web"/>
              <a:ea typeface="Titillium Web"/>
              <a:cs typeface="Titillium Web"/>
              <a:sym typeface="Titillium Web"/>
            </a:endParaRPr>
          </a:p>
          <a:p>
            <a:pPr indent="0" lvl="0" marL="180975" marR="0" rtl="0" algn="l">
              <a:lnSpc>
                <a:spcPct val="113000"/>
              </a:lnSpc>
              <a:spcBef>
                <a:spcPts val="560"/>
              </a:spcBef>
              <a:spcAft>
                <a:spcPts val="0"/>
              </a:spcAft>
              <a:buClr>
                <a:srgbClr val="000000"/>
              </a:buClr>
              <a:buSzPts val="2800"/>
              <a:buFont typeface="Arial"/>
              <a:buNone/>
            </a:pPr>
            <a:r>
              <a:t/>
            </a:r>
            <a:endParaRPr i="0" sz="2800" u="none" cap="none" strike="noStrike">
              <a:solidFill>
                <a:schemeClr val="dk1"/>
              </a:solidFill>
              <a:latin typeface="Titillium Web"/>
              <a:ea typeface="Titillium Web"/>
              <a:cs typeface="Titillium Web"/>
              <a:sym typeface="Titillium Web"/>
            </a:endParaRPr>
          </a:p>
          <a:p>
            <a:pPr indent="-406400" lvl="0" marL="457200" marR="0" rtl="0" algn="l">
              <a:lnSpc>
                <a:spcPct val="113000"/>
              </a:lnSpc>
              <a:spcBef>
                <a:spcPts val="560"/>
              </a:spcBef>
              <a:spcAft>
                <a:spcPts val="0"/>
              </a:spcAft>
              <a:buClr>
                <a:schemeClr val="dk1"/>
              </a:buClr>
              <a:buSzPts val="2800"/>
              <a:buFont typeface="Titillium Web"/>
              <a:buChar char="✔"/>
            </a:pPr>
            <a:r>
              <a:rPr i="0" lang="nl-NL" sz="2800" u="none" cap="none" strike="noStrike">
                <a:solidFill>
                  <a:schemeClr val="dk1"/>
                </a:solidFill>
                <a:latin typeface="Titillium Web"/>
                <a:ea typeface="Titillium Web"/>
                <a:cs typeface="Titillium Web"/>
                <a:sym typeface="Titillium Web"/>
              </a:rPr>
              <a:t>Animal source food products such as meat, fish and eggs - their shelf life is decided and limited by law.</a:t>
            </a:r>
            <a:endParaRPr i="0" sz="2800" u="none" cap="none" strike="noStrike">
              <a:solidFill>
                <a:schemeClr val="dk1"/>
              </a:solidFill>
              <a:latin typeface="Titillium Web"/>
              <a:ea typeface="Titillium Web"/>
              <a:cs typeface="Titillium Web"/>
              <a:sym typeface="Titillium Web"/>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139971624f0_2_940"/>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Clr>
                <a:srgbClr val="000000"/>
              </a:buClr>
              <a:buSzPts val="3000"/>
              <a:buNone/>
            </a:pPr>
            <a:r>
              <a:rPr b="1" lang="nl-NL" sz="3600">
                <a:solidFill>
                  <a:srgbClr val="FFFFFF"/>
                </a:solidFill>
              </a:rPr>
              <a:t>Commonly Used Labels</a:t>
            </a:r>
            <a:endParaRPr b="1" sz="3600">
              <a:solidFill>
                <a:srgbClr val="FFFFFF"/>
              </a:solidFill>
            </a:endParaRPr>
          </a:p>
        </p:txBody>
      </p:sp>
      <p:sp>
        <p:nvSpPr>
          <p:cNvPr id="510" name="Google Shape;510;g139971624f0_2_94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pic>
        <p:nvPicPr>
          <p:cNvPr id="511" name="Google Shape;511;g139971624f0_2_940"/>
          <p:cNvPicPr preferRelativeResize="0"/>
          <p:nvPr/>
        </p:nvPicPr>
        <p:blipFill rotWithShape="1">
          <a:blip r:embed="rId3">
            <a:alphaModFix/>
          </a:blip>
          <a:srcRect b="0" l="0" r="0" t="0"/>
          <a:stretch/>
        </p:blipFill>
        <p:spPr>
          <a:xfrm>
            <a:off x="2547250" y="1656250"/>
            <a:ext cx="8228850" cy="4425500"/>
          </a:xfrm>
          <a:prstGeom prst="rect">
            <a:avLst/>
          </a:prstGeom>
          <a:noFill/>
          <a:ln>
            <a:noFill/>
          </a:ln>
        </p:spPr>
      </p:pic>
      <p:sp>
        <p:nvSpPr>
          <p:cNvPr id="512" name="Google Shape;512;g139971624f0_2_940"/>
          <p:cNvSpPr txBox="1"/>
          <p:nvPr/>
        </p:nvSpPr>
        <p:spPr>
          <a:xfrm>
            <a:off x="3598200" y="6309175"/>
            <a:ext cx="8593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nl-NL" sz="1200" u="sng" cap="none" strike="noStrike">
                <a:solidFill>
                  <a:srgbClr val="FFFFFF"/>
                </a:solidFill>
                <a:latin typeface="Arial"/>
                <a:ea typeface="Arial"/>
                <a:cs typeface="Arial"/>
                <a:sym typeface="Arial"/>
              </a:rPr>
              <a:t>Image source</a:t>
            </a:r>
            <a:r>
              <a:rPr b="0" i="0" lang="nl-NL" sz="1200" u="none" cap="none" strike="noStrike">
                <a:solidFill>
                  <a:srgbClr val="FFFFFF"/>
                </a:solidFill>
                <a:latin typeface="Arial"/>
                <a:ea typeface="Arial"/>
                <a:cs typeface="Arial"/>
                <a:sym typeface="Arial"/>
              </a:rPr>
              <a:t>: https://www.eufic.org/en/food-safety/article/best-before-use-by-and-sell-by-dates-explained</a:t>
            </a:r>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39970534d9_2_684"/>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chemeClr val="dk2"/>
              </a:buClr>
              <a:buSzPts val="3600"/>
              <a:buNone/>
            </a:pPr>
            <a:r>
              <a:rPr b="1" lang="nl-NL" sz="3600">
                <a:solidFill>
                  <a:schemeClr val="dk2"/>
                </a:solidFill>
              </a:rPr>
              <a:t>"Use By"</a:t>
            </a:r>
            <a:endParaRPr b="1" sz="3600">
              <a:solidFill>
                <a:schemeClr val="dk2"/>
              </a:solidFill>
            </a:endParaRPr>
          </a:p>
        </p:txBody>
      </p:sp>
      <p:sp>
        <p:nvSpPr>
          <p:cNvPr id="518" name="Google Shape;518;g139970534d9_2_68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519" name="Google Shape;519;g139970534d9_2_684"/>
          <p:cNvSpPr txBox="1"/>
          <p:nvPr>
            <p:ph idx="2" type="body"/>
          </p:nvPr>
        </p:nvSpPr>
        <p:spPr>
          <a:xfrm>
            <a:off x="1229168" y="1978575"/>
            <a:ext cx="9630900" cy="4759800"/>
          </a:xfrm>
          <a:prstGeom prst="rect">
            <a:avLst/>
          </a:prstGeom>
          <a:noFill/>
          <a:ln>
            <a:noFill/>
          </a:ln>
        </p:spPr>
        <p:txBody>
          <a:bodyPr anchorCtr="0" anchor="t" bIns="45700" lIns="91425" spcFirstLastPara="1" rIns="91425" wrap="square" tIns="45700">
            <a:noAutofit/>
          </a:bodyPr>
          <a:lstStyle/>
          <a:p>
            <a:pPr indent="-406400" lvl="0" marL="457200" rtl="0" algn="l">
              <a:lnSpc>
                <a:spcPct val="113000"/>
              </a:lnSpc>
              <a:spcBef>
                <a:spcPts val="560"/>
              </a:spcBef>
              <a:spcAft>
                <a:spcPts val="0"/>
              </a:spcAft>
              <a:buClr>
                <a:srgbClr val="333333"/>
              </a:buClr>
              <a:buSzPts val="2800"/>
              <a:buFont typeface="Titillium Web"/>
              <a:buChar char="✔"/>
            </a:pPr>
            <a:r>
              <a:rPr lang="nl-NL" sz="2800">
                <a:solidFill>
                  <a:srgbClr val="333333"/>
                </a:solidFill>
                <a:latin typeface="Titillium Web"/>
                <a:ea typeface="Titillium Web"/>
                <a:cs typeface="Titillium Web"/>
                <a:sym typeface="Titillium Web"/>
              </a:rPr>
              <a:t>Food sensitive to antimicrobial spoilage can cause an immediate danger to your health</a:t>
            </a:r>
            <a:endParaRPr sz="2800">
              <a:solidFill>
                <a:srgbClr val="333333"/>
              </a:solidFill>
              <a:latin typeface="Titillium Web"/>
              <a:ea typeface="Titillium Web"/>
              <a:cs typeface="Titillium Web"/>
              <a:sym typeface="Titillium Web"/>
            </a:endParaRPr>
          </a:p>
          <a:p>
            <a:pPr indent="-406400" lvl="0" marL="457200" rtl="0" algn="l">
              <a:lnSpc>
                <a:spcPct val="113000"/>
              </a:lnSpc>
              <a:spcBef>
                <a:spcPts val="560"/>
              </a:spcBef>
              <a:spcAft>
                <a:spcPts val="0"/>
              </a:spcAft>
              <a:buClr>
                <a:srgbClr val="333333"/>
              </a:buClr>
              <a:buSzPts val="2800"/>
              <a:buChar char="✔"/>
            </a:pPr>
            <a:r>
              <a:rPr lang="nl-NL" sz="2800">
                <a:solidFill>
                  <a:srgbClr val="333333"/>
                </a:solidFill>
                <a:latin typeface="Titillium Web"/>
                <a:ea typeface="Titillium Web"/>
                <a:cs typeface="Titillium Web"/>
                <a:sym typeface="Titillium Web"/>
              </a:rPr>
              <a:t>The words are followed the date by which the food remains </a:t>
            </a:r>
            <a:r>
              <a:rPr b="1" lang="nl-NL" sz="2800">
                <a:solidFill>
                  <a:srgbClr val="333333"/>
                </a:solidFill>
                <a:latin typeface="Titillium Web"/>
                <a:ea typeface="Titillium Web"/>
                <a:cs typeface="Titillium Web"/>
                <a:sym typeface="Titillium Web"/>
              </a:rPr>
              <a:t>safe </a:t>
            </a:r>
            <a:r>
              <a:rPr lang="nl-NL" sz="2800">
                <a:solidFill>
                  <a:srgbClr val="333333"/>
                </a:solidFill>
                <a:latin typeface="Titillium Web"/>
                <a:ea typeface="Titillium Web"/>
                <a:cs typeface="Titillium Web"/>
                <a:sym typeface="Titillium Web"/>
              </a:rPr>
              <a:t>for consumption or directions to where the date is printed on the package</a:t>
            </a:r>
            <a:endParaRPr sz="2800">
              <a:solidFill>
                <a:srgbClr val="333333"/>
              </a:solidFill>
              <a:latin typeface="Titillium Web"/>
              <a:ea typeface="Titillium Web"/>
              <a:cs typeface="Titillium Web"/>
              <a:sym typeface="Titillium Web"/>
            </a:endParaRPr>
          </a:p>
          <a:p>
            <a:pPr indent="-406400" lvl="0" marL="457200" rtl="0" algn="l">
              <a:lnSpc>
                <a:spcPct val="113000"/>
              </a:lnSpc>
              <a:spcBef>
                <a:spcPts val="560"/>
              </a:spcBef>
              <a:spcAft>
                <a:spcPts val="0"/>
              </a:spcAft>
              <a:buClr>
                <a:srgbClr val="333333"/>
              </a:buClr>
              <a:buSzPts val="2800"/>
              <a:buFont typeface="Titillium Web"/>
              <a:buChar char="✔"/>
            </a:pPr>
            <a:r>
              <a:rPr lang="nl-NL" sz="2800">
                <a:solidFill>
                  <a:srgbClr val="333333"/>
                </a:solidFill>
                <a:latin typeface="Titillium Web"/>
                <a:ea typeface="Titillium Web"/>
                <a:cs typeface="Titillium Web"/>
                <a:sym typeface="Titillium Web"/>
              </a:rPr>
              <a:t>It is best not to consume the food past the printed date</a:t>
            </a:r>
            <a:endParaRPr sz="2800">
              <a:solidFill>
                <a:srgbClr val="333333"/>
              </a:solidFill>
              <a:latin typeface="Titillium Web"/>
              <a:ea typeface="Titillium Web"/>
              <a:cs typeface="Titillium Web"/>
              <a:sym typeface="Titillium Web"/>
            </a:endParaRPr>
          </a:p>
        </p:txBody>
      </p:sp>
      <p:pic>
        <p:nvPicPr>
          <p:cNvPr id="520" name="Google Shape;520;g139970534d9_2_684"/>
          <p:cNvPicPr preferRelativeResize="0"/>
          <p:nvPr/>
        </p:nvPicPr>
        <p:blipFill rotWithShape="1">
          <a:blip r:embed="rId3">
            <a:alphaModFix/>
          </a:blip>
          <a:srcRect b="0" l="0" r="0" t="0"/>
          <a:stretch/>
        </p:blipFill>
        <p:spPr>
          <a:xfrm>
            <a:off x="10010975" y="5008050"/>
            <a:ext cx="1656725" cy="1656725"/>
          </a:xfrm>
          <a:prstGeom prst="rect">
            <a:avLst/>
          </a:prstGeom>
          <a:noFill/>
          <a:ln>
            <a:noFill/>
          </a:ln>
        </p:spPr>
      </p:pic>
      <p:pic>
        <p:nvPicPr>
          <p:cNvPr id="521" name="Google Shape;521;g139970534d9_2_684"/>
          <p:cNvPicPr preferRelativeResize="0"/>
          <p:nvPr/>
        </p:nvPicPr>
        <p:blipFill rotWithShape="1">
          <a:blip r:embed="rId4">
            <a:alphaModFix/>
          </a:blip>
          <a:srcRect b="0" l="0" r="0" t="0"/>
          <a:stretch/>
        </p:blipFill>
        <p:spPr>
          <a:xfrm>
            <a:off x="6502850" y="5065146"/>
            <a:ext cx="2313773" cy="1542525"/>
          </a:xfrm>
          <a:prstGeom prst="rect">
            <a:avLst/>
          </a:prstGeom>
          <a:noFill/>
          <a:ln>
            <a:noFill/>
          </a:ln>
        </p:spPr>
      </p:pic>
      <p:pic>
        <p:nvPicPr>
          <p:cNvPr id="522" name="Google Shape;522;g139970534d9_2_684"/>
          <p:cNvPicPr preferRelativeResize="0"/>
          <p:nvPr/>
        </p:nvPicPr>
        <p:blipFill rotWithShape="1">
          <a:blip r:embed="rId5">
            <a:alphaModFix/>
          </a:blip>
          <a:srcRect b="0" l="0" r="0" t="0"/>
          <a:stretch/>
        </p:blipFill>
        <p:spPr>
          <a:xfrm>
            <a:off x="4086225" y="4935650"/>
            <a:ext cx="1801525" cy="1801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39970534d9_2_695"/>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chemeClr val="dk2"/>
              </a:buClr>
              <a:buSzPts val="3600"/>
              <a:buNone/>
            </a:pPr>
            <a:r>
              <a:rPr b="1" lang="nl-NL" sz="3600">
                <a:solidFill>
                  <a:schemeClr val="dk2"/>
                </a:solidFill>
              </a:rPr>
              <a:t>"Best Before"</a:t>
            </a:r>
            <a:endParaRPr b="1" sz="3600">
              <a:solidFill>
                <a:schemeClr val="dk2"/>
              </a:solidFill>
            </a:endParaRPr>
          </a:p>
        </p:txBody>
      </p:sp>
      <p:sp>
        <p:nvSpPr>
          <p:cNvPr id="528" name="Google Shape;528;g139970534d9_2_69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529" name="Google Shape;529;g139970534d9_2_695"/>
          <p:cNvSpPr txBox="1"/>
          <p:nvPr>
            <p:ph idx="2" type="body"/>
          </p:nvPr>
        </p:nvSpPr>
        <p:spPr>
          <a:xfrm>
            <a:off x="924368" y="2054775"/>
            <a:ext cx="9630900" cy="4759800"/>
          </a:xfrm>
          <a:prstGeom prst="rect">
            <a:avLst/>
          </a:prstGeom>
          <a:noFill/>
          <a:ln>
            <a:noFill/>
          </a:ln>
        </p:spPr>
        <p:txBody>
          <a:bodyPr anchorCtr="0" anchor="t" bIns="45700" lIns="91425" spcFirstLastPara="1" rIns="91425" wrap="square" tIns="45700">
            <a:noAutofit/>
          </a:bodyPr>
          <a:lstStyle/>
          <a:p>
            <a:pPr indent="-406400" lvl="0" marL="457200" rtl="0" algn="l">
              <a:lnSpc>
                <a:spcPct val="113000"/>
              </a:lnSpc>
              <a:spcBef>
                <a:spcPts val="560"/>
              </a:spcBef>
              <a:spcAft>
                <a:spcPts val="0"/>
              </a:spcAft>
              <a:buClr>
                <a:srgbClr val="333333"/>
              </a:buClr>
              <a:buSzPts val="2800"/>
              <a:buFont typeface="Titillium Web"/>
              <a:buChar char="✔"/>
            </a:pPr>
            <a:r>
              <a:rPr lang="nl-NL" sz="2800">
                <a:solidFill>
                  <a:srgbClr val="333333"/>
                </a:solidFill>
                <a:latin typeface="Titillium Web"/>
                <a:ea typeface="Titillium Web"/>
                <a:cs typeface="Titillium Web"/>
                <a:sym typeface="Titillium Web"/>
              </a:rPr>
              <a:t>Food that is not sensitive to </a:t>
            </a:r>
            <a:r>
              <a:rPr lang="nl-NL" sz="2800">
                <a:latin typeface="Titillium Web"/>
                <a:ea typeface="Titillium Web"/>
                <a:cs typeface="Titillium Web"/>
                <a:sym typeface="Titillium Web"/>
              </a:rPr>
              <a:t>antimicrobial spoilage</a:t>
            </a:r>
            <a:endParaRPr sz="2800">
              <a:solidFill>
                <a:srgbClr val="333333"/>
              </a:solidFill>
              <a:latin typeface="Titillium Web"/>
              <a:ea typeface="Titillium Web"/>
              <a:cs typeface="Titillium Web"/>
              <a:sym typeface="Titillium Web"/>
            </a:endParaRPr>
          </a:p>
          <a:p>
            <a:pPr indent="-406400" lvl="0" marL="457200" rtl="0" algn="l">
              <a:lnSpc>
                <a:spcPct val="113000"/>
              </a:lnSpc>
              <a:spcBef>
                <a:spcPts val="560"/>
              </a:spcBef>
              <a:spcAft>
                <a:spcPts val="0"/>
              </a:spcAft>
              <a:buClr>
                <a:srgbClr val="333333"/>
              </a:buClr>
              <a:buSzPts val="2800"/>
              <a:buFont typeface="Titillium Web"/>
              <a:buChar char="✔"/>
            </a:pPr>
            <a:r>
              <a:rPr lang="nl-NL" sz="2800">
                <a:solidFill>
                  <a:srgbClr val="333333"/>
                </a:solidFill>
                <a:latin typeface="Titillium Web"/>
                <a:ea typeface="Titillium Web"/>
                <a:cs typeface="Titillium Web"/>
                <a:sym typeface="Titillium Web"/>
              </a:rPr>
              <a:t>The words are followed by a date by which the food preserves its quality or directions to where the date is printed on the package</a:t>
            </a:r>
            <a:endParaRPr sz="2800">
              <a:solidFill>
                <a:srgbClr val="333333"/>
              </a:solidFill>
              <a:latin typeface="Titillium Web"/>
              <a:ea typeface="Titillium Web"/>
              <a:cs typeface="Titillium Web"/>
              <a:sym typeface="Titillium Web"/>
            </a:endParaRPr>
          </a:p>
          <a:p>
            <a:pPr indent="-406400" lvl="0" marL="457200" rtl="0" algn="l">
              <a:lnSpc>
                <a:spcPct val="113000"/>
              </a:lnSpc>
              <a:spcBef>
                <a:spcPts val="560"/>
              </a:spcBef>
              <a:spcAft>
                <a:spcPts val="0"/>
              </a:spcAft>
              <a:buClr>
                <a:srgbClr val="333333"/>
              </a:buClr>
              <a:buSzPts val="2800"/>
              <a:buFont typeface="Titillium Web"/>
              <a:buChar char="✔"/>
            </a:pPr>
            <a:r>
              <a:rPr lang="nl-NL" sz="2800">
                <a:solidFill>
                  <a:srgbClr val="333333"/>
                </a:solidFill>
                <a:latin typeface="Titillium Web"/>
                <a:ea typeface="Titillium Web"/>
                <a:cs typeface="Titillium Web"/>
                <a:sym typeface="Titillium Web"/>
              </a:rPr>
              <a:t>The date does not necessarily set when the product is no longer fit for use, but when there are changes in its quality</a:t>
            </a:r>
            <a:endParaRPr sz="2800">
              <a:solidFill>
                <a:srgbClr val="333333"/>
              </a:solidFill>
              <a:latin typeface="Titillium Web"/>
              <a:ea typeface="Titillium Web"/>
              <a:cs typeface="Titillium Web"/>
              <a:sym typeface="Titillium Web"/>
            </a:endParaRPr>
          </a:p>
          <a:p>
            <a:pPr indent="0" lvl="0" marL="457200" rtl="0" algn="l">
              <a:lnSpc>
                <a:spcPct val="113000"/>
              </a:lnSpc>
              <a:spcBef>
                <a:spcPts val="560"/>
              </a:spcBef>
              <a:spcAft>
                <a:spcPts val="0"/>
              </a:spcAft>
              <a:buSzPts val="2000"/>
              <a:buNone/>
            </a:pPr>
            <a:r>
              <a:t/>
            </a:r>
            <a:endParaRPr sz="2800">
              <a:solidFill>
                <a:srgbClr val="333333"/>
              </a:solidFill>
              <a:latin typeface="Titillium Web"/>
              <a:ea typeface="Titillium Web"/>
              <a:cs typeface="Titillium Web"/>
              <a:sym typeface="Titillium Web"/>
            </a:endParaRPr>
          </a:p>
          <a:p>
            <a:pPr indent="0" lvl="0" marL="1587" rtl="0" algn="l">
              <a:lnSpc>
                <a:spcPct val="113000"/>
              </a:lnSpc>
              <a:spcBef>
                <a:spcPts val="560"/>
              </a:spcBef>
              <a:spcAft>
                <a:spcPts val="0"/>
              </a:spcAft>
              <a:buSzPts val="2800"/>
              <a:buNone/>
            </a:pPr>
            <a:r>
              <a:t/>
            </a:r>
            <a:endParaRPr sz="2800">
              <a:solidFill>
                <a:srgbClr val="333333"/>
              </a:solidFill>
              <a:latin typeface="Titillium Web"/>
              <a:ea typeface="Titillium Web"/>
              <a:cs typeface="Titillium Web"/>
              <a:sym typeface="Titillium Web"/>
            </a:endParaRPr>
          </a:p>
        </p:txBody>
      </p:sp>
      <p:pic>
        <p:nvPicPr>
          <p:cNvPr id="530" name="Google Shape;530;g139970534d9_2_695"/>
          <p:cNvPicPr preferRelativeResize="0"/>
          <p:nvPr/>
        </p:nvPicPr>
        <p:blipFill rotWithShape="1">
          <a:blip r:embed="rId3">
            <a:alphaModFix/>
          </a:blip>
          <a:srcRect b="0" l="0" r="0" t="0"/>
          <a:stretch/>
        </p:blipFill>
        <p:spPr>
          <a:xfrm>
            <a:off x="8763248" y="5173388"/>
            <a:ext cx="1134675" cy="1522949"/>
          </a:xfrm>
          <a:prstGeom prst="rect">
            <a:avLst/>
          </a:prstGeom>
          <a:noFill/>
          <a:ln>
            <a:noFill/>
          </a:ln>
        </p:spPr>
      </p:pic>
      <p:pic>
        <p:nvPicPr>
          <p:cNvPr id="531" name="Google Shape;531;g139970534d9_2_695"/>
          <p:cNvPicPr preferRelativeResize="0"/>
          <p:nvPr/>
        </p:nvPicPr>
        <p:blipFill rotWithShape="1">
          <a:blip r:embed="rId4">
            <a:alphaModFix/>
          </a:blip>
          <a:srcRect b="0" l="45302" r="18809" t="0"/>
          <a:stretch/>
        </p:blipFill>
        <p:spPr>
          <a:xfrm>
            <a:off x="10555275" y="3699938"/>
            <a:ext cx="1300651" cy="1670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39971624f0_2_18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pic>
        <p:nvPicPr>
          <p:cNvPr id="537" name="Google Shape;537;g139971624f0_2_188"/>
          <p:cNvPicPr preferRelativeResize="0"/>
          <p:nvPr/>
        </p:nvPicPr>
        <p:blipFill rotWithShape="1">
          <a:blip r:embed="rId3">
            <a:alphaModFix/>
          </a:blip>
          <a:srcRect b="0" l="0" r="0" t="0"/>
          <a:stretch/>
        </p:blipFill>
        <p:spPr>
          <a:xfrm>
            <a:off x="1066800" y="980950"/>
            <a:ext cx="8372274" cy="4514575"/>
          </a:xfrm>
          <a:prstGeom prst="rect">
            <a:avLst/>
          </a:prstGeom>
          <a:noFill/>
          <a:ln>
            <a:noFill/>
          </a:ln>
        </p:spPr>
      </p:pic>
      <p:sp>
        <p:nvSpPr>
          <p:cNvPr id="538" name="Google Shape;538;g139971624f0_2_188"/>
          <p:cNvSpPr txBox="1"/>
          <p:nvPr/>
        </p:nvSpPr>
        <p:spPr>
          <a:xfrm>
            <a:off x="3453600" y="6290800"/>
            <a:ext cx="7426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nl-NL" sz="1200" u="sng" cap="none" strike="noStrike">
                <a:solidFill>
                  <a:srgbClr val="FFFFFF"/>
                </a:solidFill>
                <a:latin typeface="Arial"/>
                <a:ea typeface="Arial"/>
                <a:cs typeface="Arial"/>
                <a:sym typeface="Arial"/>
              </a:rPr>
              <a:t>Source:</a:t>
            </a:r>
            <a:r>
              <a:rPr b="0" i="0" lang="nl-NL" sz="1200" u="none" cap="none" strike="noStrike">
                <a:solidFill>
                  <a:srgbClr val="FFFFFF"/>
                </a:solidFill>
                <a:latin typeface="Arial"/>
                <a:ea typeface="Arial"/>
                <a:cs typeface="Arial"/>
                <a:sym typeface="Arial"/>
              </a:rPr>
              <a:t> https://www.eufic.org/en/food-safety/article/best-before-use-by-and-sell-by-dates-explained</a:t>
            </a:r>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2" name="Shape 542"/>
        <p:cNvGrpSpPr/>
        <p:nvPr/>
      </p:nvGrpSpPr>
      <p:grpSpPr>
        <a:xfrm>
          <a:off x="0" y="0"/>
          <a:ext cx="0" cy="0"/>
          <a:chOff x="0" y="0"/>
          <a:chExt cx="0" cy="0"/>
        </a:xfrm>
      </p:grpSpPr>
      <p:sp>
        <p:nvSpPr>
          <p:cNvPr id="543" name="Google Shape;543;g13a77badb01_0_0"/>
          <p:cNvSpPr txBox="1"/>
          <p:nvPr>
            <p:ph idx="1" type="body"/>
          </p:nvPr>
        </p:nvSpPr>
        <p:spPr>
          <a:xfrm>
            <a:off x="623393" y="541719"/>
            <a:ext cx="9000000" cy="432000"/>
          </a:xfrm>
          <a:prstGeom prst="rect">
            <a:avLst/>
          </a:prstGeom>
          <a:noFill/>
          <a:ln>
            <a:noFill/>
          </a:ln>
        </p:spPr>
        <p:txBody>
          <a:bodyPr anchorCtr="0" anchor="t" bIns="45700" lIns="91425" spcFirstLastPara="1" rIns="91425" wrap="square" tIns="45700">
            <a:noAutofit/>
          </a:bodyPr>
          <a:lstStyle/>
          <a:p>
            <a:pPr indent="0" lvl="0" marL="0" rtl="1" algn="ctr">
              <a:lnSpc>
                <a:spcPct val="100000"/>
              </a:lnSpc>
              <a:spcBef>
                <a:spcPts val="0"/>
              </a:spcBef>
              <a:spcAft>
                <a:spcPts val="0"/>
              </a:spcAft>
              <a:buClr>
                <a:schemeClr val="dk2"/>
              </a:buClr>
              <a:buSzPts val="3600"/>
              <a:buNone/>
            </a:pPr>
            <a:r>
              <a:rPr b="1" lang="nl-NL" sz="3600">
                <a:extLst>
                  <a:ext uri="http://customooxmlschemas.google.com/">
                    <go:slidesCustomData xmlns:go="http://customooxmlschemas.google.com/" textRoundtripDataId="1"/>
                  </a:ext>
                </a:extLst>
              </a:rPr>
              <a:t>Front of package labels</a:t>
            </a:r>
            <a:endParaRPr/>
          </a:p>
        </p:txBody>
      </p:sp>
      <p:sp>
        <p:nvSpPr>
          <p:cNvPr id="544" name="Google Shape;544;g13a77badb01_0_0"/>
          <p:cNvSpPr txBox="1"/>
          <p:nvPr>
            <p:ph idx="2" type="body"/>
          </p:nvPr>
        </p:nvSpPr>
        <p:spPr>
          <a:xfrm>
            <a:off x="924373" y="1368975"/>
            <a:ext cx="7482300" cy="4759800"/>
          </a:xfrm>
          <a:prstGeom prst="rect">
            <a:avLst/>
          </a:prstGeom>
          <a:noFill/>
          <a:ln>
            <a:noFill/>
          </a:ln>
        </p:spPr>
        <p:txBody>
          <a:bodyPr anchorCtr="0" anchor="t" bIns="45700" lIns="91425" spcFirstLastPara="1" rIns="91425" wrap="square" tIns="45700">
            <a:noAutofit/>
          </a:bodyPr>
          <a:lstStyle/>
          <a:p>
            <a:pPr indent="-336550" lvl="0" marL="457200" rtl="0" algn="l">
              <a:lnSpc>
                <a:spcPct val="113000"/>
              </a:lnSpc>
              <a:spcBef>
                <a:spcPts val="560"/>
              </a:spcBef>
              <a:spcAft>
                <a:spcPts val="0"/>
              </a:spcAft>
              <a:buClr>
                <a:srgbClr val="333333"/>
              </a:buClr>
              <a:buSzPts val="1700"/>
              <a:buChar char="✔"/>
            </a:pPr>
            <a:r>
              <a:rPr lang="nl-NL" sz="1700">
                <a:solidFill>
                  <a:srgbClr val="333333"/>
                </a:solidFill>
              </a:rPr>
              <a:t>Front of package labels (FOPL) are symbols found on the front side of the product</a:t>
            </a:r>
            <a:endParaRPr sz="1700">
              <a:solidFill>
                <a:srgbClr val="333333"/>
              </a:solidFill>
            </a:endParaRPr>
          </a:p>
          <a:p>
            <a:pPr indent="-336550" lvl="0" marL="457200" rtl="0" algn="l">
              <a:lnSpc>
                <a:spcPct val="113000"/>
              </a:lnSpc>
              <a:spcBef>
                <a:spcPts val="560"/>
              </a:spcBef>
              <a:spcAft>
                <a:spcPts val="0"/>
              </a:spcAft>
              <a:buClr>
                <a:srgbClr val="333333"/>
              </a:buClr>
              <a:buSzPts val="1700"/>
              <a:buChar char="✔"/>
            </a:pPr>
            <a:r>
              <a:rPr lang="nl-NL" sz="1700">
                <a:solidFill>
                  <a:srgbClr val="333333"/>
                </a:solidFill>
              </a:rPr>
              <a:t>They can inform us about:</a:t>
            </a:r>
            <a:endParaRPr sz="1700">
              <a:solidFill>
                <a:srgbClr val="333333"/>
              </a:solidFill>
            </a:endParaRPr>
          </a:p>
          <a:p>
            <a:pPr indent="-336550" lvl="1" marL="914400" rtl="0" algn="l">
              <a:lnSpc>
                <a:spcPct val="113000"/>
              </a:lnSpc>
              <a:spcBef>
                <a:spcPts val="560"/>
              </a:spcBef>
              <a:spcAft>
                <a:spcPts val="0"/>
              </a:spcAft>
              <a:buClr>
                <a:srgbClr val="333333"/>
              </a:buClr>
              <a:buSzPts val="1700"/>
              <a:buChar char="•"/>
            </a:pPr>
            <a:r>
              <a:rPr lang="nl-NL" sz="1700">
                <a:solidFill>
                  <a:srgbClr val="333333"/>
                </a:solidFill>
              </a:rPr>
              <a:t>nutrient content</a:t>
            </a:r>
            <a:endParaRPr sz="1700">
              <a:solidFill>
                <a:srgbClr val="333333"/>
              </a:solidFill>
            </a:endParaRPr>
          </a:p>
          <a:p>
            <a:pPr indent="-336550" lvl="1" marL="914400" rtl="0" algn="l">
              <a:lnSpc>
                <a:spcPct val="113000"/>
              </a:lnSpc>
              <a:spcBef>
                <a:spcPts val="560"/>
              </a:spcBef>
              <a:spcAft>
                <a:spcPts val="0"/>
              </a:spcAft>
              <a:buClr>
                <a:srgbClr val="333333"/>
              </a:buClr>
              <a:buSzPts val="1700"/>
              <a:buChar char="•"/>
            </a:pPr>
            <a:r>
              <a:rPr lang="nl-NL" sz="1700">
                <a:solidFill>
                  <a:srgbClr val="333333"/>
                </a:solidFill>
              </a:rPr>
              <a:t>agriculture origin (organic, regional..)</a:t>
            </a:r>
            <a:endParaRPr sz="1700">
              <a:solidFill>
                <a:srgbClr val="333333"/>
              </a:solidFill>
            </a:endParaRPr>
          </a:p>
          <a:p>
            <a:pPr indent="-336550" lvl="1" marL="914400" rtl="0" algn="l">
              <a:lnSpc>
                <a:spcPct val="113000"/>
              </a:lnSpc>
              <a:spcBef>
                <a:spcPts val="560"/>
              </a:spcBef>
              <a:spcAft>
                <a:spcPts val="0"/>
              </a:spcAft>
              <a:buClr>
                <a:srgbClr val="333333"/>
              </a:buClr>
              <a:buSzPts val="1700"/>
              <a:buChar char="•"/>
            </a:pPr>
            <a:r>
              <a:rPr lang="nl-NL" sz="1700">
                <a:solidFill>
                  <a:srgbClr val="333333"/>
                </a:solidFill>
              </a:rPr>
              <a:t>special dietary requirements (vegetarian food, gluten free..)</a:t>
            </a:r>
            <a:endParaRPr sz="1700">
              <a:solidFill>
                <a:srgbClr val="333333"/>
              </a:solidFill>
            </a:endParaRPr>
          </a:p>
          <a:p>
            <a:pPr indent="-336550" lvl="0" marL="457200" rtl="0" algn="l">
              <a:lnSpc>
                <a:spcPct val="113000"/>
              </a:lnSpc>
              <a:spcBef>
                <a:spcPts val="560"/>
              </a:spcBef>
              <a:spcAft>
                <a:spcPts val="0"/>
              </a:spcAft>
              <a:buClr>
                <a:srgbClr val="333333"/>
              </a:buClr>
              <a:buSzPts val="1700"/>
              <a:buChar char="✔"/>
            </a:pPr>
            <a:r>
              <a:rPr lang="nl-NL" sz="1700">
                <a:solidFill>
                  <a:srgbClr val="333333"/>
                </a:solidFill>
              </a:rPr>
              <a:t>EU decided to introduce harmonised FOPL system, which will be found on all packages sold in EU. The system should inform customers about the nutrient content of food, making the healthy and nutritious choice easier in practices</a:t>
            </a:r>
            <a:endParaRPr sz="1700">
              <a:solidFill>
                <a:srgbClr val="333333"/>
              </a:solidFill>
            </a:endParaRPr>
          </a:p>
          <a:p>
            <a:pPr indent="-336550" lvl="0" marL="457200" rtl="0" algn="l">
              <a:lnSpc>
                <a:spcPct val="113000"/>
              </a:lnSpc>
              <a:spcBef>
                <a:spcPts val="560"/>
              </a:spcBef>
              <a:spcAft>
                <a:spcPts val="0"/>
              </a:spcAft>
              <a:buClr>
                <a:srgbClr val="333333"/>
              </a:buClr>
              <a:buSzPts val="1700"/>
              <a:buChar char="✔"/>
            </a:pPr>
            <a:r>
              <a:rPr lang="nl-NL" sz="1700">
                <a:solidFill>
                  <a:srgbClr val="333333"/>
                </a:solidFill>
              </a:rPr>
              <a:t>The discussions about the system of choice are ongoing, but among the favourites is the NUTRI-SCORE system, which is widely supported among scientist and healthcare and customer organisations</a:t>
            </a:r>
            <a:endParaRPr sz="1700">
              <a:solidFill>
                <a:srgbClr val="333333"/>
              </a:solidFill>
            </a:endParaRPr>
          </a:p>
          <a:p>
            <a:pPr indent="-336550" lvl="0" marL="457200" rtl="0" algn="l">
              <a:lnSpc>
                <a:spcPct val="113000"/>
              </a:lnSpc>
              <a:spcBef>
                <a:spcPts val="560"/>
              </a:spcBef>
              <a:spcAft>
                <a:spcPts val="0"/>
              </a:spcAft>
              <a:buClr>
                <a:srgbClr val="333333"/>
              </a:buClr>
              <a:buSzPts val="1700"/>
              <a:buChar char="✔"/>
            </a:pPr>
            <a:r>
              <a:rPr lang="nl-NL" sz="1700">
                <a:solidFill>
                  <a:srgbClr val="333333"/>
                </a:solidFill>
              </a:rPr>
              <a:t>More information: </a:t>
            </a:r>
            <a:r>
              <a:rPr lang="nl-NL" sz="900" u="sng">
                <a:solidFill>
                  <a:schemeClr val="hlink"/>
                </a:solidFill>
                <a:hlinkClick r:id="rId3"/>
              </a:rPr>
              <a:t>https://www.europarl.europa.eu/legislative-train/theme-a-european-green-deal/file-mandatory-front-of-pack-nutrition-labelling</a:t>
            </a:r>
            <a:br>
              <a:rPr lang="nl-NL" sz="900">
                <a:solidFill>
                  <a:srgbClr val="333333"/>
                </a:solidFill>
              </a:rPr>
            </a:br>
            <a:r>
              <a:rPr lang="nl-NL" sz="900" u="sng">
                <a:solidFill>
                  <a:schemeClr val="hlink"/>
                </a:solidFill>
                <a:hlinkClick r:id="rId4"/>
              </a:rPr>
              <a:t>https://www.iarc.who.int/news-events/nutri-score/</a:t>
            </a:r>
            <a:r>
              <a:rPr lang="nl-NL" sz="900">
                <a:solidFill>
                  <a:srgbClr val="333333"/>
                </a:solidFill>
              </a:rPr>
              <a:t> </a:t>
            </a:r>
            <a:endParaRPr sz="900">
              <a:solidFill>
                <a:srgbClr val="333333"/>
              </a:solidFill>
            </a:endParaRPr>
          </a:p>
          <a:p>
            <a:pPr indent="0" lvl="0" marL="1587" rtl="0" algn="l">
              <a:lnSpc>
                <a:spcPct val="113000"/>
              </a:lnSpc>
              <a:spcBef>
                <a:spcPts val="560"/>
              </a:spcBef>
              <a:spcAft>
                <a:spcPts val="0"/>
              </a:spcAft>
              <a:buSzPts val="2800"/>
              <a:buNone/>
            </a:pPr>
            <a:r>
              <a:t/>
            </a:r>
            <a:endParaRPr sz="2400">
              <a:solidFill>
                <a:srgbClr val="333333"/>
              </a:solidFill>
              <a:latin typeface="Arial"/>
              <a:ea typeface="Arial"/>
              <a:cs typeface="Arial"/>
              <a:sym typeface="Arial"/>
            </a:endParaRPr>
          </a:p>
        </p:txBody>
      </p:sp>
      <p:pic>
        <p:nvPicPr>
          <p:cNvPr id="545" name="Google Shape;545;g13a77badb01_0_0"/>
          <p:cNvPicPr preferRelativeResize="0"/>
          <p:nvPr/>
        </p:nvPicPr>
        <p:blipFill rotWithShape="1">
          <a:blip r:embed="rId5">
            <a:alphaModFix/>
          </a:blip>
          <a:srcRect b="0" l="0" r="0" t="0"/>
          <a:stretch/>
        </p:blipFill>
        <p:spPr>
          <a:xfrm>
            <a:off x="9136175" y="1827501"/>
            <a:ext cx="2629575" cy="1424350"/>
          </a:xfrm>
          <a:prstGeom prst="rect">
            <a:avLst/>
          </a:prstGeom>
          <a:noFill/>
          <a:ln>
            <a:noFill/>
          </a:ln>
        </p:spPr>
      </p:pic>
      <p:pic>
        <p:nvPicPr>
          <p:cNvPr id="546" name="Google Shape;546;g13a77badb01_0_0"/>
          <p:cNvPicPr preferRelativeResize="0"/>
          <p:nvPr/>
        </p:nvPicPr>
        <p:blipFill rotWithShape="1">
          <a:blip r:embed="rId6">
            <a:alphaModFix/>
          </a:blip>
          <a:srcRect b="0" l="0" r="0" t="0"/>
          <a:stretch/>
        </p:blipFill>
        <p:spPr>
          <a:xfrm>
            <a:off x="9169750" y="3328800"/>
            <a:ext cx="2562425" cy="1253589"/>
          </a:xfrm>
          <a:prstGeom prst="rect">
            <a:avLst/>
          </a:prstGeom>
          <a:noFill/>
          <a:ln>
            <a:noFill/>
          </a:ln>
        </p:spPr>
      </p:pic>
      <p:pic>
        <p:nvPicPr>
          <p:cNvPr id="547" name="Google Shape;547;g13a77badb01_0_0"/>
          <p:cNvPicPr preferRelativeResize="0"/>
          <p:nvPr/>
        </p:nvPicPr>
        <p:blipFill rotWithShape="1">
          <a:blip r:embed="rId7">
            <a:alphaModFix/>
          </a:blip>
          <a:srcRect b="0" l="0" r="0" t="0"/>
          <a:stretch/>
        </p:blipFill>
        <p:spPr>
          <a:xfrm>
            <a:off x="8770499" y="4692257"/>
            <a:ext cx="1064325" cy="1064325"/>
          </a:xfrm>
          <a:prstGeom prst="rect">
            <a:avLst/>
          </a:prstGeom>
          <a:noFill/>
          <a:ln>
            <a:noFill/>
          </a:ln>
        </p:spPr>
      </p:pic>
      <p:pic>
        <p:nvPicPr>
          <p:cNvPr id="548" name="Google Shape;548;g13a77badb01_0_0"/>
          <p:cNvPicPr preferRelativeResize="0"/>
          <p:nvPr/>
        </p:nvPicPr>
        <p:blipFill rotWithShape="1">
          <a:blip r:embed="rId8">
            <a:alphaModFix/>
          </a:blip>
          <a:srcRect b="0" l="0" r="0" t="0"/>
          <a:stretch/>
        </p:blipFill>
        <p:spPr>
          <a:xfrm>
            <a:off x="9929500" y="4836119"/>
            <a:ext cx="776600" cy="776600"/>
          </a:xfrm>
          <a:prstGeom prst="rect">
            <a:avLst/>
          </a:prstGeom>
          <a:noFill/>
          <a:ln>
            <a:noFill/>
          </a:ln>
        </p:spPr>
      </p:pic>
      <p:pic>
        <p:nvPicPr>
          <p:cNvPr id="549" name="Google Shape;549;g13a77badb01_0_0"/>
          <p:cNvPicPr preferRelativeResize="0"/>
          <p:nvPr/>
        </p:nvPicPr>
        <p:blipFill rotWithShape="1">
          <a:blip r:embed="rId9">
            <a:alphaModFix/>
          </a:blip>
          <a:srcRect b="0" l="0" r="0" t="0"/>
          <a:stretch/>
        </p:blipFill>
        <p:spPr>
          <a:xfrm>
            <a:off x="10923400" y="4803235"/>
            <a:ext cx="842350" cy="842350"/>
          </a:xfrm>
          <a:prstGeom prst="rect">
            <a:avLst/>
          </a:prstGeom>
          <a:noFill/>
          <a:ln>
            <a:noFill/>
          </a:ln>
        </p:spPr>
      </p:pic>
      <p:pic>
        <p:nvPicPr>
          <p:cNvPr id="550" name="Google Shape;550;g13a77badb01_0_0"/>
          <p:cNvPicPr preferRelativeResize="0"/>
          <p:nvPr/>
        </p:nvPicPr>
        <p:blipFill rotWithShape="1">
          <a:blip r:embed="rId10">
            <a:alphaModFix/>
          </a:blip>
          <a:srcRect b="0" l="0" r="0" t="0"/>
          <a:stretch/>
        </p:blipFill>
        <p:spPr>
          <a:xfrm>
            <a:off x="9972625" y="5866425"/>
            <a:ext cx="956674" cy="637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139970534d9_2_716"/>
          <p:cNvSpPr txBox="1"/>
          <p:nvPr>
            <p:ph idx="1" type="body"/>
          </p:nvPr>
        </p:nvSpPr>
        <p:spPr>
          <a:xfrm>
            <a:off x="2757501" y="1027125"/>
            <a:ext cx="8833200" cy="792300"/>
          </a:xfrm>
          <a:prstGeom prst="rect">
            <a:avLst/>
          </a:prstGeom>
          <a:noFill/>
          <a:ln>
            <a:noFill/>
          </a:ln>
        </p:spPr>
        <p:txBody>
          <a:bodyPr anchorCtr="0" anchor="t" bIns="45700" lIns="91425" spcFirstLastPara="1" rIns="91425" wrap="square" tIns="45700">
            <a:noAutofit/>
          </a:bodyPr>
          <a:lstStyle/>
          <a:p>
            <a:pPr indent="0" lvl="0" marL="0" rtl="1" algn="l">
              <a:lnSpc>
                <a:spcPct val="100000"/>
              </a:lnSpc>
              <a:spcBef>
                <a:spcPts val="0"/>
              </a:spcBef>
              <a:spcAft>
                <a:spcPts val="0"/>
              </a:spcAft>
              <a:buClr>
                <a:schemeClr val="dk2"/>
              </a:buClr>
              <a:buSzPts val="3600"/>
              <a:buNone/>
            </a:pPr>
            <a:r>
              <a:rPr b="1" lang="nl-NL" sz="3600">
                <a:solidFill>
                  <a:schemeClr val="dk2"/>
                </a:solidFill>
              </a:rPr>
              <a:t>Food for Thought</a:t>
            </a:r>
            <a:endParaRPr b="1" sz="3600">
              <a:solidFill>
                <a:schemeClr val="dk2"/>
              </a:solidFill>
            </a:endParaRPr>
          </a:p>
        </p:txBody>
      </p:sp>
      <p:sp>
        <p:nvSpPr>
          <p:cNvPr id="556" name="Google Shape;556;g139970534d9_2_71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557" name="Google Shape;557;g139970534d9_2_716"/>
          <p:cNvSpPr txBox="1"/>
          <p:nvPr>
            <p:ph idx="2" type="body"/>
          </p:nvPr>
        </p:nvSpPr>
        <p:spPr>
          <a:xfrm>
            <a:off x="924368" y="2130975"/>
            <a:ext cx="9630900" cy="4759800"/>
          </a:xfrm>
          <a:prstGeom prst="rect">
            <a:avLst/>
          </a:prstGeom>
          <a:noFill/>
          <a:ln>
            <a:noFill/>
          </a:ln>
        </p:spPr>
        <p:txBody>
          <a:bodyPr anchorCtr="0" anchor="t" bIns="45700" lIns="91425" spcFirstLastPara="1" rIns="91425" wrap="square" tIns="45700">
            <a:noAutofit/>
          </a:bodyPr>
          <a:lstStyle/>
          <a:p>
            <a:pPr indent="-406400" lvl="0" marL="457200" rtl="0" algn="l">
              <a:lnSpc>
                <a:spcPct val="113000"/>
              </a:lnSpc>
              <a:spcBef>
                <a:spcPts val="560"/>
              </a:spcBef>
              <a:spcAft>
                <a:spcPts val="0"/>
              </a:spcAft>
              <a:buClr>
                <a:srgbClr val="333333"/>
              </a:buClr>
              <a:buSzPts val="2800"/>
              <a:buFont typeface="Titillium Web"/>
              <a:buChar char="✔"/>
            </a:pPr>
            <a:r>
              <a:rPr lang="nl-NL" sz="2800">
                <a:solidFill>
                  <a:srgbClr val="333333"/>
                </a:solidFill>
                <a:latin typeface="Titillium Web"/>
                <a:ea typeface="Titillium Web"/>
                <a:cs typeface="Titillium Web"/>
                <a:sym typeface="Titillium Web"/>
              </a:rPr>
              <a:t>One thing I learned about food labeling that I did not know before</a:t>
            </a:r>
            <a:endParaRPr sz="2800">
              <a:solidFill>
                <a:srgbClr val="333333"/>
              </a:solidFill>
              <a:latin typeface="Titillium Web"/>
              <a:ea typeface="Titillium Web"/>
              <a:cs typeface="Titillium Web"/>
              <a:sym typeface="Titillium Web"/>
            </a:endParaRPr>
          </a:p>
          <a:p>
            <a:pPr indent="0" lvl="0" marL="180975" rtl="0" algn="l">
              <a:lnSpc>
                <a:spcPct val="113000"/>
              </a:lnSpc>
              <a:spcBef>
                <a:spcPts val="560"/>
              </a:spcBef>
              <a:spcAft>
                <a:spcPts val="0"/>
              </a:spcAft>
              <a:buSzPts val="2000"/>
              <a:buNone/>
            </a:pPr>
            <a:r>
              <a:t/>
            </a:r>
            <a:endParaRPr sz="2800">
              <a:solidFill>
                <a:srgbClr val="333333"/>
              </a:solidFill>
              <a:latin typeface="Titillium Web"/>
              <a:ea typeface="Titillium Web"/>
              <a:cs typeface="Titillium Web"/>
              <a:sym typeface="Titillium Web"/>
            </a:endParaRPr>
          </a:p>
          <a:p>
            <a:pPr indent="-406400" lvl="0" marL="457200" rtl="0" algn="l">
              <a:lnSpc>
                <a:spcPct val="113000"/>
              </a:lnSpc>
              <a:spcBef>
                <a:spcPts val="560"/>
              </a:spcBef>
              <a:spcAft>
                <a:spcPts val="0"/>
              </a:spcAft>
              <a:buClr>
                <a:srgbClr val="333333"/>
              </a:buClr>
              <a:buSzPts val="2800"/>
              <a:buFont typeface="Titillium Web"/>
              <a:buChar char="✔"/>
            </a:pPr>
            <a:r>
              <a:rPr lang="nl-NL" sz="2800">
                <a:solidFill>
                  <a:srgbClr val="333333"/>
                </a:solidFill>
                <a:latin typeface="Titillium Web"/>
                <a:ea typeface="Titillium Web"/>
                <a:cs typeface="Titillium Web"/>
                <a:sym typeface="Titillium Web"/>
              </a:rPr>
              <a:t>One thing I learned about food labeling that I thought was the other way around</a:t>
            </a:r>
            <a:endParaRPr sz="2800">
              <a:solidFill>
                <a:srgbClr val="333333"/>
              </a:solidFill>
              <a:latin typeface="Titillium Web"/>
              <a:ea typeface="Titillium Web"/>
              <a:cs typeface="Titillium Web"/>
              <a:sym typeface="Titillium Web"/>
            </a:endParaRPr>
          </a:p>
          <a:p>
            <a:pPr indent="0" lvl="0" marL="180975" rtl="0" algn="l">
              <a:lnSpc>
                <a:spcPct val="113000"/>
              </a:lnSpc>
              <a:spcBef>
                <a:spcPts val="560"/>
              </a:spcBef>
              <a:spcAft>
                <a:spcPts val="0"/>
              </a:spcAft>
              <a:buSzPts val="2000"/>
              <a:buNone/>
            </a:pPr>
            <a:r>
              <a:t/>
            </a:r>
            <a:endParaRPr sz="2800">
              <a:solidFill>
                <a:srgbClr val="333333"/>
              </a:solidFill>
              <a:latin typeface="Titillium Web"/>
              <a:ea typeface="Titillium Web"/>
              <a:cs typeface="Titillium Web"/>
              <a:sym typeface="Titillium Web"/>
            </a:endParaRPr>
          </a:p>
          <a:p>
            <a:pPr indent="-406400" lvl="0" marL="457200" rtl="0" algn="l">
              <a:lnSpc>
                <a:spcPct val="113000"/>
              </a:lnSpc>
              <a:spcBef>
                <a:spcPts val="560"/>
              </a:spcBef>
              <a:spcAft>
                <a:spcPts val="0"/>
              </a:spcAft>
              <a:buClr>
                <a:srgbClr val="333333"/>
              </a:buClr>
              <a:buSzPts val="2800"/>
              <a:buFont typeface="Titillium Web"/>
              <a:buChar char="✔"/>
            </a:pPr>
            <a:r>
              <a:rPr lang="nl-NL" sz="2800">
                <a:solidFill>
                  <a:srgbClr val="333333"/>
                </a:solidFill>
                <a:latin typeface="Titillium Web"/>
                <a:ea typeface="Titillium Web"/>
                <a:cs typeface="Titillium Web"/>
                <a:sym typeface="Titillium Web"/>
              </a:rPr>
              <a:t>One thing I learned that I want to tell others about. </a:t>
            </a:r>
            <a:endParaRPr sz="2800">
              <a:solidFill>
                <a:srgbClr val="333333"/>
              </a:solidFill>
              <a:latin typeface="Titillium Web"/>
              <a:ea typeface="Titillium Web"/>
              <a:cs typeface="Titillium Web"/>
              <a:sym typeface="Titillium Web"/>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139970534d9_2_725"/>
          <p:cNvSpPr/>
          <p:nvPr/>
        </p:nvSpPr>
        <p:spPr>
          <a:xfrm>
            <a:off x="4760913" y="2351088"/>
            <a:ext cx="2654400" cy="7095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g139970534d9_2_72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564" name="Google Shape;564;g139970534d9_2_725"/>
          <p:cNvSpPr txBox="1"/>
          <p:nvPr/>
        </p:nvSpPr>
        <p:spPr>
          <a:xfrm>
            <a:off x="4641405" y="2336562"/>
            <a:ext cx="29091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nl-NL" sz="4200">
                <a:solidFill>
                  <a:schemeClr val="lt1"/>
                </a:solidFill>
                <a:latin typeface="Arial"/>
                <a:ea typeface="Arial"/>
                <a:cs typeface="Arial"/>
                <a:sym typeface="Aria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39970534d9_1_1520"/>
          <p:cNvSpPr txBox="1"/>
          <p:nvPr>
            <p:ph idx="1" type="body"/>
          </p:nvPr>
        </p:nvSpPr>
        <p:spPr>
          <a:xfrm>
            <a:off x="2757506" y="1027125"/>
            <a:ext cx="4778700" cy="79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F9D"/>
              </a:buClr>
              <a:buSzPts val="4800"/>
              <a:buNone/>
            </a:pPr>
            <a:r>
              <a:rPr b="1" lang="nl-NL" sz="3600"/>
              <a:t>Let’s Guess (3)</a:t>
            </a:r>
            <a:endParaRPr b="1" sz="3600"/>
          </a:p>
        </p:txBody>
      </p:sp>
      <p:sp>
        <p:nvSpPr>
          <p:cNvPr id="267" name="Google Shape;267;g139970534d9_1_152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268" name="Google Shape;268;g139970534d9_1_1520"/>
          <p:cNvSpPr txBox="1"/>
          <p:nvPr/>
        </p:nvSpPr>
        <p:spPr>
          <a:xfrm>
            <a:off x="1137225" y="2192125"/>
            <a:ext cx="4779000" cy="38481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32281E"/>
              </a:buClr>
              <a:buSzPts val="2800"/>
              <a:buFont typeface="Titillium Web"/>
              <a:buChar char="★"/>
            </a:pPr>
            <a:r>
              <a:rPr i="0" lang="nl-NL" sz="2800" u="none" cap="none" strike="noStrike">
                <a:solidFill>
                  <a:srgbClr val="32281E"/>
                </a:solidFill>
                <a:latin typeface="Titillium Web"/>
                <a:ea typeface="Titillium Web"/>
                <a:cs typeface="Titillium Web"/>
                <a:sym typeface="Titillium Web"/>
              </a:rPr>
              <a:t>sugar</a:t>
            </a:r>
            <a:endParaRPr i="0" sz="2800" u="none" cap="none" strike="noStrike">
              <a:solidFill>
                <a:srgbClr val="32281E"/>
              </a:solidFill>
              <a:latin typeface="Titillium Web"/>
              <a:ea typeface="Titillium Web"/>
              <a:cs typeface="Titillium Web"/>
              <a:sym typeface="Titillium Web"/>
            </a:endParaRPr>
          </a:p>
          <a:p>
            <a:pPr indent="-406400" lvl="0" marL="457200" marR="0" rtl="0" algn="l">
              <a:lnSpc>
                <a:spcPct val="150000"/>
              </a:lnSpc>
              <a:spcBef>
                <a:spcPts val="0"/>
              </a:spcBef>
              <a:spcAft>
                <a:spcPts val="0"/>
              </a:spcAft>
              <a:buClr>
                <a:srgbClr val="32281E"/>
              </a:buClr>
              <a:buSzPts val="2800"/>
              <a:buFont typeface="Titillium Web"/>
              <a:buChar char="★"/>
            </a:pPr>
            <a:r>
              <a:rPr i="0" lang="nl-NL" sz="2800" u="none" cap="none" strike="noStrike">
                <a:solidFill>
                  <a:srgbClr val="32281E"/>
                </a:solidFill>
                <a:latin typeface="Titillium Web"/>
                <a:ea typeface="Titillium Web"/>
                <a:cs typeface="Titillium Web"/>
                <a:sym typeface="Titillium Web"/>
              </a:rPr>
              <a:t>cocoa butter</a:t>
            </a:r>
            <a:endParaRPr i="0" sz="2800" u="none" cap="none" strike="noStrike">
              <a:solidFill>
                <a:srgbClr val="32281E"/>
              </a:solidFill>
              <a:latin typeface="Titillium Web"/>
              <a:ea typeface="Titillium Web"/>
              <a:cs typeface="Titillium Web"/>
              <a:sym typeface="Titillium Web"/>
            </a:endParaRPr>
          </a:p>
          <a:p>
            <a:pPr indent="-406400" lvl="0" marL="457200" marR="0" rtl="0" algn="l">
              <a:lnSpc>
                <a:spcPct val="150000"/>
              </a:lnSpc>
              <a:spcBef>
                <a:spcPts val="0"/>
              </a:spcBef>
              <a:spcAft>
                <a:spcPts val="0"/>
              </a:spcAft>
              <a:buClr>
                <a:srgbClr val="32281E"/>
              </a:buClr>
              <a:buSzPts val="2800"/>
              <a:buFont typeface="Titillium Web"/>
              <a:buChar char="★"/>
            </a:pPr>
            <a:r>
              <a:rPr i="0" lang="nl-NL" sz="2800" u="none" cap="none" strike="noStrike">
                <a:solidFill>
                  <a:srgbClr val="32281E"/>
                </a:solidFill>
                <a:latin typeface="Titillium Web"/>
                <a:ea typeface="Titillium Web"/>
                <a:cs typeface="Titillium Web"/>
                <a:sym typeface="Titillium Web"/>
              </a:rPr>
              <a:t>skimmed milk powder</a:t>
            </a:r>
            <a:endParaRPr i="0" sz="2800" u="none" cap="none" strike="noStrike">
              <a:solidFill>
                <a:srgbClr val="32281E"/>
              </a:solidFill>
              <a:latin typeface="Titillium Web"/>
              <a:ea typeface="Titillium Web"/>
              <a:cs typeface="Titillium Web"/>
              <a:sym typeface="Titillium Web"/>
            </a:endParaRPr>
          </a:p>
          <a:p>
            <a:pPr indent="-406400" lvl="0" marL="457200" marR="0" rtl="0" algn="l">
              <a:lnSpc>
                <a:spcPct val="150000"/>
              </a:lnSpc>
              <a:spcBef>
                <a:spcPts val="0"/>
              </a:spcBef>
              <a:spcAft>
                <a:spcPts val="0"/>
              </a:spcAft>
              <a:buClr>
                <a:srgbClr val="32281E"/>
              </a:buClr>
              <a:buSzPts val="2800"/>
              <a:buFont typeface="Titillium Web"/>
              <a:buChar char="★"/>
            </a:pPr>
            <a:r>
              <a:rPr i="0" lang="nl-NL" sz="2800" u="none" cap="none" strike="noStrike">
                <a:solidFill>
                  <a:srgbClr val="32281E"/>
                </a:solidFill>
                <a:latin typeface="Titillium Web"/>
                <a:ea typeface="Titillium Web"/>
                <a:cs typeface="Titillium Web"/>
                <a:sym typeface="Titillium Web"/>
              </a:rPr>
              <a:t>cocoa mass</a:t>
            </a:r>
            <a:endParaRPr i="0" sz="2800" u="none" cap="none" strike="noStrike">
              <a:solidFill>
                <a:srgbClr val="32281E"/>
              </a:solidFill>
              <a:latin typeface="Titillium Web"/>
              <a:ea typeface="Titillium Web"/>
              <a:cs typeface="Titillium Web"/>
              <a:sym typeface="Titillium Web"/>
            </a:endParaRPr>
          </a:p>
          <a:p>
            <a:pPr indent="-406400" lvl="0" marL="457200" marR="0" rtl="0" algn="l">
              <a:lnSpc>
                <a:spcPct val="150000"/>
              </a:lnSpc>
              <a:spcBef>
                <a:spcPts val="0"/>
              </a:spcBef>
              <a:spcAft>
                <a:spcPts val="0"/>
              </a:spcAft>
              <a:buClr>
                <a:srgbClr val="32281E"/>
              </a:buClr>
              <a:buSzPts val="2800"/>
              <a:buFont typeface="Titillium Web"/>
              <a:buChar char="★"/>
            </a:pPr>
            <a:r>
              <a:rPr i="0" lang="nl-NL" sz="2800" u="none" cap="none" strike="noStrike">
                <a:solidFill>
                  <a:srgbClr val="32281E"/>
                </a:solidFill>
                <a:latin typeface="Titillium Web"/>
                <a:ea typeface="Titillium Web"/>
                <a:cs typeface="Titillium Web"/>
                <a:sym typeface="Titillium Web"/>
              </a:rPr>
              <a:t>whey powder (milk)</a:t>
            </a:r>
            <a:endParaRPr i="0" sz="2800" u="none" cap="none" strike="noStrike">
              <a:solidFill>
                <a:srgbClr val="32281E"/>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800"/>
              <a:buFont typeface="Arial"/>
              <a:buNone/>
            </a:pPr>
            <a:r>
              <a:t/>
            </a:r>
            <a:endParaRPr i="0" sz="2800" u="none" cap="none" strike="noStrike">
              <a:solidFill>
                <a:srgbClr val="32281E"/>
              </a:solidFill>
              <a:latin typeface="Titillium Web"/>
              <a:ea typeface="Titillium Web"/>
              <a:cs typeface="Titillium Web"/>
              <a:sym typeface="Titillium Web"/>
            </a:endParaRPr>
          </a:p>
        </p:txBody>
      </p:sp>
      <p:sp>
        <p:nvSpPr>
          <p:cNvPr id="269" name="Google Shape;269;g139970534d9_1_1520"/>
          <p:cNvSpPr txBox="1"/>
          <p:nvPr/>
        </p:nvSpPr>
        <p:spPr>
          <a:xfrm>
            <a:off x="5121413" y="2192125"/>
            <a:ext cx="8004300" cy="32016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32281E"/>
              </a:buClr>
              <a:buSzPts val="2800"/>
              <a:buFont typeface="Titillium Web"/>
              <a:buChar char="★"/>
            </a:pPr>
            <a:r>
              <a:rPr i="0" lang="nl-NL" sz="2800" u="none" cap="none" strike="noStrike">
                <a:solidFill>
                  <a:srgbClr val="32281E"/>
                </a:solidFill>
                <a:latin typeface="Titillium Web"/>
                <a:ea typeface="Titillium Web"/>
                <a:cs typeface="Titillium Web"/>
                <a:sym typeface="Titillium Web"/>
              </a:rPr>
              <a:t>milk fat</a:t>
            </a:r>
            <a:endParaRPr i="0" sz="2800" u="none" cap="none" strike="noStrike">
              <a:solidFill>
                <a:srgbClr val="32281E"/>
              </a:solidFill>
              <a:latin typeface="Titillium Web"/>
              <a:ea typeface="Titillium Web"/>
              <a:cs typeface="Titillium Web"/>
              <a:sym typeface="Titillium Web"/>
            </a:endParaRPr>
          </a:p>
          <a:p>
            <a:pPr indent="-406400" lvl="0" marL="457200" marR="0" rtl="0" algn="l">
              <a:lnSpc>
                <a:spcPct val="150000"/>
              </a:lnSpc>
              <a:spcBef>
                <a:spcPts val="0"/>
              </a:spcBef>
              <a:spcAft>
                <a:spcPts val="0"/>
              </a:spcAft>
              <a:buClr>
                <a:srgbClr val="32281E"/>
              </a:buClr>
              <a:buSzPts val="2800"/>
              <a:buFont typeface="Titillium Web"/>
              <a:buChar char="★"/>
            </a:pPr>
            <a:r>
              <a:rPr i="0" lang="nl-NL" sz="2800" u="none" cap="none" strike="noStrike">
                <a:solidFill>
                  <a:srgbClr val="32281E"/>
                </a:solidFill>
                <a:latin typeface="Titillium Web"/>
                <a:ea typeface="Titillium Web"/>
                <a:cs typeface="Titillium Web"/>
                <a:sym typeface="Titillium Web"/>
              </a:rPr>
              <a:t>hazelnut paste</a:t>
            </a:r>
            <a:endParaRPr i="0" sz="2800" u="none" cap="none" strike="noStrike">
              <a:solidFill>
                <a:srgbClr val="32281E"/>
              </a:solidFill>
              <a:latin typeface="Titillium Web"/>
              <a:ea typeface="Titillium Web"/>
              <a:cs typeface="Titillium Web"/>
              <a:sym typeface="Titillium Web"/>
            </a:endParaRPr>
          </a:p>
          <a:p>
            <a:pPr indent="-406400" lvl="0" marL="457200" marR="0" rtl="0" algn="l">
              <a:lnSpc>
                <a:spcPct val="150000"/>
              </a:lnSpc>
              <a:spcBef>
                <a:spcPts val="0"/>
              </a:spcBef>
              <a:spcAft>
                <a:spcPts val="0"/>
              </a:spcAft>
              <a:buClr>
                <a:srgbClr val="32281E"/>
              </a:buClr>
              <a:buSzPts val="2800"/>
              <a:buFont typeface="Titillium Web"/>
              <a:buChar char="★"/>
            </a:pPr>
            <a:r>
              <a:rPr i="0" lang="nl-NL" sz="2800" u="none" cap="none" strike="noStrike">
                <a:solidFill>
                  <a:srgbClr val="32281E"/>
                </a:solidFill>
                <a:latin typeface="Titillium Web"/>
                <a:ea typeface="Titillium Web"/>
                <a:cs typeface="Titillium Web"/>
                <a:sym typeface="Titillium Web"/>
              </a:rPr>
              <a:t>emulsifier (soya lecithin)</a:t>
            </a:r>
            <a:endParaRPr i="0" sz="2800" u="none" cap="none" strike="noStrike">
              <a:solidFill>
                <a:srgbClr val="32281E"/>
              </a:solidFill>
              <a:latin typeface="Titillium Web"/>
              <a:ea typeface="Titillium Web"/>
              <a:cs typeface="Titillium Web"/>
              <a:sym typeface="Titillium Web"/>
            </a:endParaRPr>
          </a:p>
          <a:p>
            <a:pPr indent="-406400" lvl="0" marL="457200" marR="0" rtl="0" algn="l">
              <a:lnSpc>
                <a:spcPct val="150000"/>
              </a:lnSpc>
              <a:spcBef>
                <a:spcPts val="0"/>
              </a:spcBef>
              <a:spcAft>
                <a:spcPts val="0"/>
              </a:spcAft>
              <a:buClr>
                <a:srgbClr val="32281E"/>
              </a:buClr>
              <a:buSzPts val="2800"/>
              <a:buFont typeface="Titillium Web"/>
              <a:buChar char="★"/>
            </a:pPr>
            <a:r>
              <a:rPr i="0" lang="nl-NL" sz="2800" u="none" cap="none" strike="noStrike">
                <a:solidFill>
                  <a:srgbClr val="32281E"/>
                </a:solidFill>
                <a:latin typeface="Titillium Web"/>
                <a:ea typeface="Titillium Web"/>
                <a:cs typeface="Titillium Web"/>
                <a:sym typeface="Titillium Web"/>
              </a:rPr>
              <a:t>artificial flavor</a:t>
            </a:r>
            <a:endParaRPr i="0" sz="2800" u="none" cap="none" strike="noStrike">
              <a:solidFill>
                <a:srgbClr val="32281E"/>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800"/>
              <a:buFont typeface="Arial"/>
              <a:buNone/>
            </a:pPr>
            <a:r>
              <a:t/>
            </a:r>
            <a:endParaRPr i="0" sz="2800" u="none" cap="none" strike="noStrike">
              <a:solidFill>
                <a:srgbClr val="32281E"/>
              </a:solidFill>
              <a:latin typeface="Titillium Web"/>
              <a:ea typeface="Titillium Web"/>
              <a:cs typeface="Titillium Web"/>
              <a:sym typeface="Titillium Web"/>
            </a:endParaRPr>
          </a:p>
        </p:txBody>
      </p:sp>
      <p:pic>
        <p:nvPicPr>
          <p:cNvPr id="270" name="Google Shape;270;g139970534d9_1_1520"/>
          <p:cNvPicPr preferRelativeResize="0"/>
          <p:nvPr/>
        </p:nvPicPr>
        <p:blipFill rotWithShape="1">
          <a:blip r:embed="rId3">
            <a:alphaModFix/>
          </a:blip>
          <a:srcRect b="23794" l="0" r="0" t="22877"/>
          <a:stretch/>
        </p:blipFill>
        <p:spPr>
          <a:xfrm>
            <a:off x="7048813" y="290025"/>
            <a:ext cx="4606725" cy="245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39970534d9_2_3"/>
          <p:cNvSpPr txBox="1"/>
          <p:nvPr>
            <p:ph idx="1" type="body"/>
          </p:nvPr>
        </p:nvSpPr>
        <p:spPr>
          <a:xfrm>
            <a:off x="2757506" y="1027125"/>
            <a:ext cx="4778700" cy="79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F9D"/>
              </a:buClr>
              <a:buSzPts val="4800"/>
              <a:buNone/>
            </a:pPr>
            <a:r>
              <a:rPr b="1" lang="nl-NL" sz="3600"/>
              <a:t>Let’s Guess (4)</a:t>
            </a:r>
            <a:endParaRPr b="1" sz="3600"/>
          </a:p>
        </p:txBody>
      </p:sp>
      <p:sp>
        <p:nvSpPr>
          <p:cNvPr id="276" name="Google Shape;276;g139970534d9_2_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277" name="Google Shape;277;g139970534d9_2_3"/>
          <p:cNvSpPr txBox="1"/>
          <p:nvPr/>
        </p:nvSpPr>
        <p:spPr>
          <a:xfrm>
            <a:off x="1137225" y="2192125"/>
            <a:ext cx="4779000" cy="19086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Clr>
                <a:srgbClr val="32281E"/>
              </a:buClr>
              <a:buSzPts val="2800"/>
              <a:buFont typeface="Titillium Web"/>
              <a:buChar char="★"/>
            </a:pPr>
            <a:r>
              <a:rPr lang="nl-NL" sz="2800">
                <a:solidFill>
                  <a:srgbClr val="32281E"/>
                </a:solidFill>
                <a:latin typeface="Titillium Web"/>
                <a:ea typeface="Titillium Web"/>
                <a:cs typeface="Titillium Web"/>
                <a:sym typeface="Titillium Web"/>
              </a:rPr>
              <a:t>Add ingredient list here</a:t>
            </a:r>
            <a:endParaRPr sz="2800">
              <a:solidFill>
                <a:srgbClr val="32281E"/>
              </a:solidFill>
              <a:latin typeface="Titillium Web"/>
              <a:ea typeface="Titillium Web"/>
              <a:cs typeface="Titillium Web"/>
              <a:sym typeface="Titillium Web"/>
            </a:endParaRPr>
          </a:p>
          <a:p>
            <a:pPr indent="0" lvl="0" marL="457200" rtl="0" algn="l">
              <a:lnSpc>
                <a:spcPct val="150000"/>
              </a:lnSpc>
              <a:spcBef>
                <a:spcPts val="0"/>
              </a:spcBef>
              <a:spcAft>
                <a:spcPts val="0"/>
              </a:spcAft>
              <a:buClr>
                <a:srgbClr val="000000"/>
              </a:buClr>
              <a:buSzPts val="2800"/>
              <a:buFont typeface="Arial"/>
              <a:buNone/>
            </a:pPr>
            <a:r>
              <a:t/>
            </a:r>
            <a:endParaRPr sz="2800">
              <a:solidFill>
                <a:srgbClr val="32281E"/>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800"/>
              <a:buFont typeface="Arial"/>
              <a:buNone/>
            </a:pPr>
            <a:r>
              <a:t/>
            </a:r>
            <a:endParaRPr sz="2800">
              <a:solidFill>
                <a:srgbClr val="32281E"/>
              </a:solidFill>
              <a:latin typeface="Titillium Web"/>
              <a:ea typeface="Titillium Web"/>
              <a:cs typeface="Titillium Web"/>
              <a:sym typeface="Titillium Web"/>
            </a:endParaRPr>
          </a:p>
        </p:txBody>
      </p:sp>
      <p:pic>
        <p:nvPicPr>
          <p:cNvPr id="278" name="Google Shape;278;g139970534d9_2_3"/>
          <p:cNvPicPr preferRelativeResize="0"/>
          <p:nvPr/>
        </p:nvPicPr>
        <p:blipFill rotWithShape="1">
          <a:blip r:embed="rId3">
            <a:alphaModFix/>
          </a:blip>
          <a:srcRect b="2597" l="0" r="0" t="2597"/>
          <a:stretch/>
        </p:blipFill>
        <p:spPr>
          <a:xfrm>
            <a:off x="6041775" y="2067625"/>
            <a:ext cx="4779002" cy="2548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39970534d9_2_12"/>
          <p:cNvSpPr txBox="1"/>
          <p:nvPr>
            <p:ph idx="1" type="body"/>
          </p:nvPr>
        </p:nvSpPr>
        <p:spPr>
          <a:xfrm>
            <a:off x="2757506" y="1027125"/>
            <a:ext cx="4778700" cy="79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F9D"/>
              </a:buClr>
              <a:buSzPts val="4800"/>
              <a:buNone/>
            </a:pPr>
            <a:r>
              <a:rPr b="1" lang="nl-NL" sz="3600"/>
              <a:t>Let’s Guess (5)</a:t>
            </a:r>
            <a:endParaRPr b="1" sz="3600"/>
          </a:p>
        </p:txBody>
      </p:sp>
      <p:sp>
        <p:nvSpPr>
          <p:cNvPr id="284" name="Google Shape;284;g139970534d9_2_1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285" name="Google Shape;285;g139970534d9_2_12"/>
          <p:cNvSpPr txBox="1"/>
          <p:nvPr/>
        </p:nvSpPr>
        <p:spPr>
          <a:xfrm>
            <a:off x="1137225" y="2192125"/>
            <a:ext cx="4779000" cy="19086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Clr>
                <a:srgbClr val="32281E"/>
              </a:buClr>
              <a:buSzPts val="2800"/>
              <a:buFont typeface="Titillium Web"/>
              <a:buChar char="★"/>
            </a:pPr>
            <a:r>
              <a:rPr lang="nl-NL" sz="2800">
                <a:solidFill>
                  <a:srgbClr val="32281E"/>
                </a:solidFill>
                <a:latin typeface="Titillium Web"/>
                <a:ea typeface="Titillium Web"/>
                <a:cs typeface="Titillium Web"/>
                <a:sym typeface="Titillium Web"/>
              </a:rPr>
              <a:t>Add ingredient list here</a:t>
            </a:r>
            <a:endParaRPr sz="2800">
              <a:solidFill>
                <a:srgbClr val="32281E"/>
              </a:solidFill>
              <a:latin typeface="Titillium Web"/>
              <a:ea typeface="Titillium Web"/>
              <a:cs typeface="Titillium Web"/>
              <a:sym typeface="Titillium Web"/>
            </a:endParaRPr>
          </a:p>
          <a:p>
            <a:pPr indent="0" lvl="0" marL="457200" rtl="0" algn="l">
              <a:lnSpc>
                <a:spcPct val="150000"/>
              </a:lnSpc>
              <a:spcBef>
                <a:spcPts val="0"/>
              </a:spcBef>
              <a:spcAft>
                <a:spcPts val="0"/>
              </a:spcAft>
              <a:buClr>
                <a:srgbClr val="000000"/>
              </a:buClr>
              <a:buSzPts val="2800"/>
              <a:buFont typeface="Arial"/>
              <a:buNone/>
            </a:pPr>
            <a:r>
              <a:t/>
            </a:r>
            <a:endParaRPr sz="2800">
              <a:solidFill>
                <a:srgbClr val="32281E"/>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800"/>
              <a:buFont typeface="Arial"/>
              <a:buNone/>
            </a:pPr>
            <a:r>
              <a:t/>
            </a:r>
            <a:endParaRPr sz="2800">
              <a:solidFill>
                <a:srgbClr val="32281E"/>
              </a:solidFill>
              <a:latin typeface="Titillium Web"/>
              <a:ea typeface="Titillium Web"/>
              <a:cs typeface="Titillium Web"/>
              <a:sym typeface="Titillium Web"/>
            </a:endParaRPr>
          </a:p>
        </p:txBody>
      </p:sp>
      <p:pic>
        <p:nvPicPr>
          <p:cNvPr id="286" name="Google Shape;286;g139970534d9_2_12"/>
          <p:cNvPicPr preferRelativeResize="0"/>
          <p:nvPr/>
        </p:nvPicPr>
        <p:blipFill rotWithShape="1">
          <a:blip r:embed="rId3">
            <a:alphaModFix/>
          </a:blip>
          <a:srcRect b="2597" l="0" r="0" t="2597"/>
          <a:stretch/>
        </p:blipFill>
        <p:spPr>
          <a:xfrm>
            <a:off x="6041775" y="2067625"/>
            <a:ext cx="4779002" cy="25484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39970534d9_2_19"/>
          <p:cNvSpPr txBox="1"/>
          <p:nvPr>
            <p:ph idx="1" type="body"/>
          </p:nvPr>
        </p:nvSpPr>
        <p:spPr>
          <a:xfrm>
            <a:off x="2757506" y="1027125"/>
            <a:ext cx="4778700" cy="79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F9D"/>
              </a:buClr>
              <a:buSzPts val="4800"/>
              <a:buNone/>
            </a:pPr>
            <a:r>
              <a:rPr b="1" lang="nl-NL" sz="3600"/>
              <a:t>Let’s Guess (6)</a:t>
            </a:r>
            <a:endParaRPr b="1" sz="3600"/>
          </a:p>
        </p:txBody>
      </p:sp>
      <p:sp>
        <p:nvSpPr>
          <p:cNvPr id="292" name="Google Shape;292;g139970534d9_2_1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293" name="Google Shape;293;g139970534d9_2_19"/>
          <p:cNvSpPr txBox="1"/>
          <p:nvPr/>
        </p:nvSpPr>
        <p:spPr>
          <a:xfrm>
            <a:off x="1137225" y="2192125"/>
            <a:ext cx="4779000" cy="19086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Clr>
                <a:srgbClr val="32281E"/>
              </a:buClr>
              <a:buSzPts val="2800"/>
              <a:buFont typeface="Titillium Web"/>
              <a:buChar char="★"/>
            </a:pPr>
            <a:r>
              <a:rPr lang="nl-NL" sz="2800">
                <a:solidFill>
                  <a:srgbClr val="32281E"/>
                </a:solidFill>
                <a:latin typeface="Titillium Web"/>
                <a:ea typeface="Titillium Web"/>
                <a:cs typeface="Titillium Web"/>
                <a:sym typeface="Titillium Web"/>
              </a:rPr>
              <a:t>Add ingredient list here</a:t>
            </a:r>
            <a:endParaRPr sz="2800">
              <a:solidFill>
                <a:srgbClr val="32281E"/>
              </a:solidFill>
              <a:latin typeface="Titillium Web"/>
              <a:ea typeface="Titillium Web"/>
              <a:cs typeface="Titillium Web"/>
              <a:sym typeface="Titillium Web"/>
            </a:endParaRPr>
          </a:p>
          <a:p>
            <a:pPr indent="0" lvl="0" marL="457200" rtl="0" algn="l">
              <a:lnSpc>
                <a:spcPct val="150000"/>
              </a:lnSpc>
              <a:spcBef>
                <a:spcPts val="0"/>
              </a:spcBef>
              <a:spcAft>
                <a:spcPts val="0"/>
              </a:spcAft>
              <a:buClr>
                <a:srgbClr val="000000"/>
              </a:buClr>
              <a:buSzPts val="2800"/>
              <a:buFont typeface="Arial"/>
              <a:buNone/>
            </a:pPr>
            <a:r>
              <a:t/>
            </a:r>
            <a:endParaRPr sz="2800">
              <a:solidFill>
                <a:srgbClr val="32281E"/>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800"/>
              <a:buFont typeface="Arial"/>
              <a:buNone/>
            </a:pPr>
            <a:r>
              <a:t/>
            </a:r>
            <a:endParaRPr sz="2800">
              <a:solidFill>
                <a:srgbClr val="32281E"/>
              </a:solidFill>
              <a:latin typeface="Titillium Web"/>
              <a:ea typeface="Titillium Web"/>
              <a:cs typeface="Titillium Web"/>
              <a:sym typeface="Titillium Web"/>
            </a:endParaRPr>
          </a:p>
        </p:txBody>
      </p:sp>
      <p:pic>
        <p:nvPicPr>
          <p:cNvPr id="294" name="Google Shape;294;g139970534d9_2_19"/>
          <p:cNvPicPr preferRelativeResize="0"/>
          <p:nvPr/>
        </p:nvPicPr>
        <p:blipFill rotWithShape="1">
          <a:blip r:embed="rId3">
            <a:alphaModFix/>
          </a:blip>
          <a:srcRect b="2597" l="0" r="0" t="2597"/>
          <a:stretch/>
        </p:blipFill>
        <p:spPr>
          <a:xfrm>
            <a:off x="6041775" y="2067625"/>
            <a:ext cx="4779002" cy="25484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39970534d9_2_26"/>
          <p:cNvSpPr txBox="1"/>
          <p:nvPr>
            <p:ph idx="1" type="body"/>
          </p:nvPr>
        </p:nvSpPr>
        <p:spPr>
          <a:xfrm>
            <a:off x="2757495" y="1027125"/>
            <a:ext cx="8712600" cy="79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F9D"/>
              </a:buClr>
              <a:buSzPts val="4800"/>
              <a:buNone/>
            </a:pPr>
            <a:r>
              <a:rPr b="1" lang="nl-NL" sz="3600"/>
              <a:t>Why do you think it was difficult (or sometimes easy) to identify the products?</a:t>
            </a:r>
            <a:endParaRPr b="1" sz="3600"/>
          </a:p>
        </p:txBody>
      </p:sp>
      <p:sp>
        <p:nvSpPr>
          <p:cNvPr id="300" name="Google Shape;300;g139970534d9_2_2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01" name="Google Shape;301;g139970534d9_2_26"/>
          <p:cNvSpPr txBox="1"/>
          <p:nvPr/>
        </p:nvSpPr>
        <p:spPr>
          <a:xfrm>
            <a:off x="4596000" y="1628150"/>
            <a:ext cx="3000000" cy="4602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700"/>
              <a:buFont typeface="Arial"/>
              <a:buNone/>
            </a:pPr>
            <a:r>
              <a:rPr b="1" i="0" lang="nl-NL" sz="28700" u="none" cap="none" strike="noStrike">
                <a:solidFill>
                  <a:srgbClr val="034EA2"/>
                </a:solidFill>
                <a:latin typeface="Calibri"/>
                <a:ea typeface="Calibri"/>
                <a:cs typeface="Calibri"/>
                <a:sym typeface="Calibri"/>
              </a:rPr>
              <a:t>?</a:t>
            </a:r>
            <a:endParaRPr b="0" i="0" sz="3000" u="none" cap="none" strike="noStrike">
              <a:solidFill>
                <a:srgbClr val="034EA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39970534d9_2_34"/>
          <p:cNvSpPr txBox="1"/>
          <p:nvPr>
            <p:ph idx="1" type="body"/>
          </p:nvPr>
        </p:nvSpPr>
        <p:spPr>
          <a:xfrm>
            <a:off x="2757497" y="1027125"/>
            <a:ext cx="69795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Font typeface="Arial"/>
              <a:buNone/>
            </a:pPr>
            <a:r>
              <a:rPr b="1" lang="nl-NL" sz="3600">
                <a:solidFill>
                  <a:schemeClr val="dk2"/>
                </a:solidFill>
              </a:rPr>
              <a:t>What we will talk about:</a:t>
            </a:r>
            <a:endParaRPr b="1" sz="3600">
              <a:solidFill>
                <a:schemeClr val="dk2"/>
              </a:solidFill>
            </a:endParaRPr>
          </a:p>
          <a:p>
            <a:pPr indent="0" lvl="0" marL="0" rtl="0" algn="l">
              <a:lnSpc>
                <a:spcPct val="90000"/>
              </a:lnSpc>
              <a:spcBef>
                <a:spcPts val="0"/>
              </a:spcBef>
              <a:spcAft>
                <a:spcPts val="0"/>
              </a:spcAft>
              <a:buClr>
                <a:srgbClr val="004F9D"/>
              </a:buClr>
              <a:buSzPts val="4800"/>
              <a:buNone/>
            </a:pPr>
            <a:r>
              <a:t/>
            </a:r>
            <a:endParaRPr b="1" sz="3600"/>
          </a:p>
        </p:txBody>
      </p:sp>
      <p:sp>
        <p:nvSpPr>
          <p:cNvPr id="307" name="Google Shape;307;g139970534d9_2_3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08" name="Google Shape;308;g139970534d9_2_34"/>
          <p:cNvSpPr txBox="1"/>
          <p:nvPr/>
        </p:nvSpPr>
        <p:spPr>
          <a:xfrm>
            <a:off x="1137225" y="2192125"/>
            <a:ext cx="9579300" cy="32016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SzPts val="2800"/>
              <a:buFont typeface="Titillium Web"/>
              <a:buChar char="●"/>
            </a:pPr>
            <a:r>
              <a:rPr lang="nl-NL" sz="2800">
                <a:latin typeface="Titillium Web"/>
                <a:ea typeface="Titillium Web"/>
                <a:cs typeface="Titillium Web"/>
                <a:sym typeface="Titillium Web"/>
              </a:rPr>
              <a:t>What information appears on food packaging?</a:t>
            </a:r>
            <a:endParaRPr sz="2800">
              <a:latin typeface="Titillium Web"/>
              <a:ea typeface="Titillium Web"/>
              <a:cs typeface="Titillium Web"/>
              <a:sym typeface="Titillium Web"/>
            </a:endParaRPr>
          </a:p>
          <a:p>
            <a:pPr indent="-406400" lvl="0" marL="457200" rtl="0" algn="l">
              <a:lnSpc>
                <a:spcPct val="150000"/>
              </a:lnSpc>
              <a:spcBef>
                <a:spcPts val="0"/>
              </a:spcBef>
              <a:spcAft>
                <a:spcPts val="0"/>
              </a:spcAft>
              <a:buSzPts val="2800"/>
              <a:buFont typeface="Titillium Web"/>
              <a:buChar char="●"/>
            </a:pPr>
            <a:r>
              <a:rPr lang="nl-NL" sz="2800">
                <a:latin typeface="Titillium Web"/>
                <a:ea typeface="Titillium Web"/>
                <a:cs typeface="Titillium Web"/>
                <a:sym typeface="Titillium Web"/>
              </a:rPr>
              <a:t>How to decipher the ingredients list</a:t>
            </a:r>
            <a:endParaRPr sz="2800">
              <a:latin typeface="Titillium Web"/>
              <a:ea typeface="Titillium Web"/>
              <a:cs typeface="Titillium Web"/>
              <a:sym typeface="Titillium Web"/>
            </a:endParaRPr>
          </a:p>
          <a:p>
            <a:pPr indent="-406400" lvl="0" marL="457200" rtl="0" algn="l">
              <a:lnSpc>
                <a:spcPct val="150000"/>
              </a:lnSpc>
              <a:spcBef>
                <a:spcPts val="0"/>
              </a:spcBef>
              <a:spcAft>
                <a:spcPts val="0"/>
              </a:spcAft>
              <a:buSzPts val="2800"/>
              <a:buFont typeface="Titillium Web"/>
              <a:buChar char="●"/>
            </a:pPr>
            <a:r>
              <a:rPr lang="nl-NL" sz="2800">
                <a:latin typeface="Titillium Web"/>
                <a:ea typeface="Titillium Web"/>
                <a:cs typeface="Titillium Web"/>
                <a:sym typeface="Titillium Web"/>
              </a:rPr>
              <a:t>How to decipher nutritional labeling </a:t>
            </a:r>
            <a:endParaRPr sz="2800">
              <a:latin typeface="Titillium Web"/>
              <a:ea typeface="Titillium Web"/>
              <a:cs typeface="Titillium Web"/>
              <a:sym typeface="Titillium Web"/>
            </a:endParaRPr>
          </a:p>
          <a:p>
            <a:pPr indent="-406400" lvl="0" marL="457200" rtl="0" algn="l">
              <a:lnSpc>
                <a:spcPct val="150000"/>
              </a:lnSpc>
              <a:spcBef>
                <a:spcPts val="0"/>
              </a:spcBef>
              <a:spcAft>
                <a:spcPts val="0"/>
              </a:spcAft>
              <a:buSzPts val="2800"/>
              <a:buFont typeface="Titillium Web"/>
              <a:buChar char="●"/>
            </a:pPr>
            <a:r>
              <a:rPr lang="nl-NL" sz="2800">
                <a:latin typeface="Titillium Web"/>
                <a:ea typeface="Titillium Web"/>
                <a:cs typeface="Titillium Web"/>
                <a:sym typeface="Titillium Web"/>
              </a:rPr>
              <a:t>Use by, Best before - what do they mean?</a:t>
            </a:r>
            <a:endParaRPr sz="2800">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800"/>
              <a:buFont typeface="Arial"/>
              <a:buNone/>
            </a:pPr>
            <a:r>
              <a:t/>
            </a:r>
            <a:endParaRPr sz="2800">
              <a:solidFill>
                <a:srgbClr val="32281E"/>
              </a:solidFill>
              <a:latin typeface="Titillium Web"/>
              <a:ea typeface="Titillium Web"/>
              <a:cs typeface="Titillium Web"/>
              <a:sym typeface="Titillium Web"/>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04_witt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2018-06-07T11:41:46Z</dcterms:created>
  <dc:creator>Shana Houben</dc:creator>
</cp:coreProperties>
</file>